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0" r:id="rId6"/>
    <p:sldId id="263" r:id="rId7"/>
    <p:sldId id="275" r:id="rId8"/>
    <p:sldId id="278" r:id="rId9"/>
    <p:sldId id="261" r:id="rId10"/>
    <p:sldId id="262" r:id="rId11"/>
    <p:sldId id="265" r:id="rId12"/>
    <p:sldId id="273" r:id="rId13"/>
    <p:sldId id="277" r:id="rId14"/>
    <p:sldId id="274" r:id="rId15"/>
    <p:sldId id="268" r:id="rId16"/>
    <p:sldId id="276" r:id="rId17"/>
    <p:sldId id="281" r:id="rId18"/>
    <p:sldId id="282" r:id="rId19"/>
    <p:sldId id="285" r:id="rId20"/>
    <p:sldId id="287" r:id="rId21"/>
    <p:sldId id="288" r:id="rId22"/>
    <p:sldId id="290" r:id="rId23"/>
    <p:sldId id="283" r:id="rId24"/>
    <p:sldId id="284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82D1C1-99B2-4F6F-AEC8-627633E97573}">
          <p14:sldIdLst>
            <p14:sldId id="256"/>
            <p14:sldId id="257"/>
            <p14:sldId id="259"/>
            <p14:sldId id="258"/>
            <p14:sldId id="260"/>
            <p14:sldId id="263"/>
            <p14:sldId id="275"/>
            <p14:sldId id="278"/>
            <p14:sldId id="261"/>
            <p14:sldId id="262"/>
            <p14:sldId id="265"/>
            <p14:sldId id="273"/>
            <p14:sldId id="277"/>
            <p14:sldId id="274"/>
            <p14:sldId id="268"/>
            <p14:sldId id="276"/>
            <p14:sldId id="281"/>
            <p14:sldId id="282"/>
            <p14:sldId id="285"/>
            <p14:sldId id="287"/>
            <p14:sldId id="288"/>
            <p14:sldId id="290"/>
            <p14:sldId id="283"/>
            <p14:sldId id="284"/>
          </p14:sldIdLst>
        </p14:section>
        <p14:section name="Backup Slides" id="{A4A854FA-DD69-4A7E-9213-B00BE54592D7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0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D:\Bell%20Consulting\Veracity\Presentations\Monte%20Carlo%20Simulation\Weibull%20Inverse%20for%20Ship%20Be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FFFF00"/>
                </a:solidFill>
              </a:rPr>
              <a:t>Dice</a:t>
            </a:r>
            <a:r>
              <a:rPr lang="en-US" baseline="0">
                <a:solidFill>
                  <a:srgbClr val="FFFF00"/>
                </a:solidFill>
              </a:rPr>
              <a:t> Roll Simulation Results - 100 Rolls</a:t>
            </a:r>
            <a:endParaRPr lang="en-US">
              <a:solidFill>
                <a:srgbClr val="FFFF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Sheet1!$H$1:$R$1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</c:numCache>
            </c:numRef>
          </c:cat>
          <c:val>
            <c:numRef>
              <c:f>Sheet1!$H$2:$R$2</c:f>
              <c:numCache>
                <c:formatCode>General</c:formatCode>
                <c:ptCount val="11"/>
                <c:pt idx="0">
                  <c:v>4</c:v>
                </c:pt>
                <c:pt idx="1">
                  <c:v>7</c:v>
                </c:pt>
                <c:pt idx="2">
                  <c:v>14</c:v>
                </c:pt>
                <c:pt idx="3">
                  <c:v>7</c:v>
                </c:pt>
                <c:pt idx="4">
                  <c:v>14</c:v>
                </c:pt>
                <c:pt idx="5">
                  <c:v>11</c:v>
                </c:pt>
                <c:pt idx="6">
                  <c:v>13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3-409D-98B6-A95E48BB7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3517088"/>
        <c:axId val="1843518048"/>
      </c:barChart>
      <c:catAx>
        <c:axId val="184351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518048"/>
        <c:crosses val="autoZero"/>
        <c:auto val="1"/>
        <c:lblAlgn val="ctr"/>
        <c:lblOffset val="100"/>
        <c:noMultiLvlLbl val="0"/>
      </c:catAx>
      <c:valAx>
        <c:axId val="184351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51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>
                <a:solidFill>
                  <a:srgbClr val="FFFF00"/>
                </a:solidFill>
              </a:rPr>
              <a:t>Dice Roll Simulation Results - 1,000 Rolls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Sheet1!$H$1:$R$1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</c:numCache>
            </c:numRef>
          </c:cat>
          <c:val>
            <c:numRef>
              <c:f>Sheet1!$H$3:$R$3</c:f>
              <c:numCache>
                <c:formatCode>General</c:formatCode>
                <c:ptCount val="11"/>
                <c:pt idx="0">
                  <c:v>34</c:v>
                </c:pt>
                <c:pt idx="1">
                  <c:v>63</c:v>
                </c:pt>
                <c:pt idx="2">
                  <c:v>79</c:v>
                </c:pt>
                <c:pt idx="3">
                  <c:v>113</c:v>
                </c:pt>
                <c:pt idx="4">
                  <c:v>143</c:v>
                </c:pt>
                <c:pt idx="5">
                  <c:v>155</c:v>
                </c:pt>
                <c:pt idx="6">
                  <c:v>130</c:v>
                </c:pt>
                <c:pt idx="7">
                  <c:v>110</c:v>
                </c:pt>
                <c:pt idx="8">
                  <c:v>86</c:v>
                </c:pt>
                <c:pt idx="9">
                  <c:v>58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B-4C13-920C-27B33A468C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594672"/>
        <c:axId val="259637536"/>
      </c:barChart>
      <c:catAx>
        <c:axId val="26059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637536"/>
        <c:crosses val="autoZero"/>
        <c:auto val="1"/>
        <c:lblAlgn val="ctr"/>
        <c:lblOffset val="100"/>
        <c:noMultiLvlLbl val="0"/>
      </c:catAx>
      <c:valAx>
        <c:axId val="25963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59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'Simulation approximation'!$Q$2:$Q$2004</cx:f>
        <cx:lvl ptCount="2003" formatCode="#,##0">
          <cx:pt idx="0">854.98398040503844</cx:pt>
          <cx:pt idx="1">520.65412367671672</cx:pt>
          <cx:pt idx="2">1008.0150341167957</cx:pt>
          <cx:pt idx="3">715.50107007549229</cx:pt>
          <cx:pt idx="4">905.40812116277323</cx:pt>
          <cx:pt idx="5">1049.7478786847132</cx:pt>
          <cx:pt idx="6">886.30234388438259</cx:pt>
          <cx:pt idx="7">1084.5022748682229</cx:pt>
          <cx:pt idx="8">954.52266924480386</cx:pt>
          <cx:pt idx="9">697.20088939731841</cx:pt>
          <cx:pt idx="10">899.04301995573303</cx:pt>
          <cx:pt idx="11">859.63340237832494</cx:pt>
          <cx:pt idx="12">781.99892351558583</cx:pt>
          <cx:pt idx="13">695.91848611639728</cx:pt>
          <cx:pt idx="14">1142.0615127388578</cx:pt>
          <cx:pt idx="15">888.50686091236776</cx:pt>
          <cx:pt idx="16">723.35124988317989</cx:pt>
          <cx:pt idx="17">961.6199688162809</cx:pt>
          <cx:pt idx="18">944.4519521501104</cx:pt>
          <cx:pt idx="19">1009.7083918861904</cx:pt>
          <cx:pt idx="20">754.96296148463489</cx:pt>
          <cx:pt idx="21">917.52434697223725</cx:pt>
          <cx:pt idx="22">1035.9440510320785</cx:pt>
          <cx:pt idx="23">918.1446181100539</cx:pt>
          <cx:pt idx="24">953.83188983580749</cx:pt>
          <cx:pt idx="25">795.40448979873861</cx:pt>
          <cx:pt idx="26">917.1072866221798</cx:pt>
          <cx:pt idx="27">1118.0319331477754</cx:pt>
          <cx:pt idx="28">795.35912426535651</cx:pt>
          <cx:pt idx="29">851.12704556388803</cx:pt>
          <cx:pt idx="30">825.10473125262047</cx:pt>
          <cx:pt idx="31">739.71511667624918</cx:pt>
          <cx:pt idx="32">773.7242777731517</cx:pt>
          <cx:pt idx="33">874.55943107630605</cx:pt>
          <cx:pt idx="34">706.76213073090207</cx:pt>
          <cx:pt idx="35">943.55205589996035</cx:pt>
          <cx:pt idx="36">923.79644045057375</cx:pt>
          <cx:pt idx="37">930.9097964121047</cx:pt>
          <cx:pt idx="38">648.55062611922438</cx:pt>
          <cx:pt idx="39">904.23850783615626</cx:pt>
          <cx:pt idx="40">1186.0989322889498</cx:pt>
          <cx:pt idx="41">1002.3623314317103</cx:pt>
          <cx:pt idx="42">919.13739212444534</cx:pt>
          <cx:pt idx="43">872.48983521575929</cx:pt>
          <cx:pt idx="44">580.63971318453366</cx:pt>
          <cx:pt idx="45">1011.3479855953456</cx:pt>
          <cx:pt idx="46">1007.0957091192284</cx:pt>
          <cx:pt idx="47">895.66780846396364</cx:pt>
          <cx:pt idx="48">745.40081490959039</cx:pt>
          <cx:pt idx="49">821.29510204762084</cx:pt>
          <cx:pt idx="50">648.62901782319307</cx:pt>
          <cx:pt idx="51">976.16330759668369</cx:pt>
          <cx:pt idx="52">898.71677068873464</cx:pt>
          <cx:pt idx="53">821.36383984430461</cx:pt>
          <cx:pt idx="54">727.66659857514674</cx:pt>
          <cx:pt idx="55">954.10124688932979</cx:pt>
          <cx:pt idx="56">1056.1149055474059</cx:pt>
          <cx:pt idx="57">486.78679855134413</cx:pt>
          <cx:pt idx="58">904.07209000427713</cx:pt>
          <cx:pt idx="59">636.32532044006894</cx:pt>
          <cx:pt idx="60">1024.115893445558</cx:pt>
          <cx:pt idx="61">980.6251909357419</cx:pt>
          <cx:pt idx="62">675.36868629037451</cx:pt>
          <cx:pt idx="63">1244.3808557013854</cx:pt>
          <cx:pt idx="64">636.68984600574686</cx:pt>
          <cx:pt idx="65">920.93009357652011</cx:pt>
          <cx:pt idx="66">1130.1204971430493</cx:pt>
          <cx:pt idx="67">782.96446855222769</cx:pt>
          <cx:pt idx="68">857.91402976156724</cx:pt>
          <cx:pt idx="69">622.0147375342159</cx:pt>
          <cx:pt idx="70">918.72462881057709</cx:pt>
          <cx:pt idx="71">818.41252331953763</cx:pt>
          <cx:pt idx="72">901.06246195064682</cx:pt>
          <cx:pt idx="73">748.75230511591099</cx:pt>
          <cx:pt idx="74">822.90221686347934</cx:pt>
          <cx:pt idx="75">868.08323356050698</cx:pt>
          <cx:pt idx="76">994.98225882127122</cx:pt>
          <cx:pt idx="77">711.28534359249034</cx:pt>
          <cx:pt idx="78">667.5360809857641</cx:pt>
          <cx:pt idx="79">800.38050713493578</cx:pt>
          <cx:pt idx="80">871.65840087045558</cx:pt>
          <cx:pt idx="81">943.77425485829406</cx:pt>
          <cx:pt idx="82">821.52416319785766</cx:pt>
          <cx:pt idx="83">1040.7280890161562</cx:pt>
          <cx:pt idx="84">789.84171489353514</cx:pt>
          <cx:pt idx="85">918.85632491083902</cx:pt>
          <cx:pt idx="86">807.21866435688685</cx:pt>
          <cx:pt idx="87">1200.623417786082</cx:pt>
          <cx:pt idx="88">817.47288113555726</cx:pt>
          <cx:pt idx="89">987.37740175759086</cx:pt>
          <cx:pt idx="90">1026.302186022778</cx:pt>
          <cx:pt idx="91">778.98836278367662</cx:pt>
          <cx:pt idx="92">828.92955283380923</cx:pt>
          <cx:pt idx="93">595.33631084472427</cx:pt>
          <cx:pt idx="94">885.04565705834898</cx:pt>
          <cx:pt idx="95">808.53742857505461</cx:pt>
          <cx:pt idx="96">613.84771956366149</cx:pt>
          <cx:pt idx="97">793.32927957715265</cx:pt>
          <cx:pt idx="98">916.68440076892466</cx:pt>
          <cx:pt idx="99">811.12088729052152</cx:pt>
          <cx:pt idx="100">695.34420817971431</cx:pt>
          <cx:pt idx="101">1102.9300332127391</cx:pt>
          <cx:pt idx="102">1002.3777807060947</cx:pt>
          <cx:pt idx="103">782.87444626163608</cx:pt>
          <cx:pt idx="104">919.47266559785726</cx:pt>
          <cx:pt idx="105">786.08358878174909</cx:pt>
          <cx:pt idx="106">764.12714883311696</cx:pt>
          <cx:pt idx="107">753.71989932059432</cx:pt>
          <cx:pt idx="108">726.95587068274222</cx:pt>
          <cx:pt idx="109">703.96110501796397</cx:pt>
          <cx:pt idx="110">880.81927423514026</cx:pt>
          <cx:pt idx="111">792.28518566913112</cx:pt>
          <cx:pt idx="112">946.10041311586144</cx:pt>
          <cx:pt idx="113">852.95592263887329</cx:pt>
          <cx:pt idx="114">824.84656037974764</cx:pt>
          <cx:pt idx="115">899.15482085311453</cx:pt>
          <cx:pt idx="116">759.0522282375174</cx:pt>
          <cx:pt idx="117">663.65330038368779</cx:pt>
          <cx:pt idx="118">1076.8929851400133</cx:pt>
          <cx:pt idx="119">789.57273366453057</cx:pt>
          <cx:pt idx="120">696.98368183137404</cx:pt>
          <cx:pt idx="121">803.36237539122499</cx:pt>
          <cx:pt idx="122">843.26204443978827</cx:pt>
          <cx:pt idx="123">834.11464492619689</cx:pt>
          <cx:pt idx="124">747.89659888575784</cx:pt>
          <cx:pt idx="125">807.69765709766443</cx:pt>
          <cx:pt idx="126">920.42473911267007</cx:pt>
          <cx:pt idx="127">855.57590876281631</cx:pt>
          <cx:pt idx="128">814.37458703202606</cx:pt>
          <cx:pt idx="129">786.3998434380992</cx:pt>
          <cx:pt idx="130">888.83224628708103</cx:pt>
          <cx:pt idx="131">969.84946691896312</cx:pt>
          <cx:pt idx="132">1132.2112312077659</cx:pt>
          <cx:pt idx="133">928.53954030402383</cx:pt>
          <cx:pt idx="134">959.56915916506296</cx:pt>
          <cx:pt idx="135">1080.2553828537932</cx:pt>
          <cx:pt idx="136">699.07960620643757</cx:pt>
          <cx:pt idx="137">667.09707874188814</cx:pt>
          <cx:pt idx="138">967.17035451902041</cx:pt>
          <cx:pt idx="139">751.67535818298757</cx:pt>
          <cx:pt idx="140">1021.634893900164</cx:pt>
          <cx:pt idx="141">848.58658875675326</cx:pt>
          <cx:pt idx="142">654.00705913957461</cx:pt>
          <cx:pt idx="143">1100.6471191216463</cx:pt>
          <cx:pt idx="144">1003.9269572197675</cx:pt>
          <cx:pt idx="145">922.58764106427213</cx:pt>
          <cx:pt idx="146">875.00538761741427</cx:pt>
          <cx:pt idx="147">1201.9239177422369</cx:pt>
          <cx:pt idx="148">566.37010790786894</cx:pt>
          <cx:pt idx="149">887.64869459058389</cx:pt>
          <cx:pt idx="150">888.10790100660256</cx:pt>
          <cx:pt idx="151">972.03519451349734</cx:pt>
          <cx:pt idx="152">512.19337901697145</cx:pt>
          <cx:pt idx="153">804.35147639227989</cx:pt>
          <cx:pt idx="154">980.59058747521726</cx:pt>
          <cx:pt idx="155">985.20882315405061</cx:pt>
          <cx:pt idx="156">1103.0059146678054</cx:pt>
          <cx:pt idx="157">652.92681569895797</cx:pt>
          <cx:pt idx="158">939.85961110053745</cx:pt>
          <cx:pt idx="159">1100.780348181117</cx:pt>
          <cx:pt idx="160">465.75103312452836</cx:pt>
          <cx:pt idx="161">795.00061531830261</cx:pt>
          <cx:pt idx="162">901.08369238070316</cx:pt>
          <cx:pt idx="163">972.14985468318503</cx:pt>
          <cx:pt idx="164">1100.5325923514688</cx:pt>
          <cx:pt idx="165">1046.9153963800304</cx:pt>
          <cx:pt idx="166">915.69148522903015</cx:pt>
          <cx:pt idx="167">930.92922724474579</cx:pt>
          <cx:pt idx="168">1054.535094228657</cx:pt>
          <cx:pt idx="169">507.78630217633264</cx:pt>
          <cx:pt idx="170">872.24190779128219</cx:pt>
          <cx:pt idx="171">531.36506298988206</cx:pt>
          <cx:pt idx="172">719.20805127315111</cx:pt>
          <cx:pt idx="173">793.56007806456648</cx:pt>
          <cx:pt idx="174">478.60330316095798</cx:pt>
          <cx:pt idx="175">920.8550397459037</cx:pt>
          <cx:pt idx="176">1099.1448071566124</cx:pt>
          <cx:pt idx="177">1072.8259301312808</cx:pt>
          <cx:pt idx="178">738.49615610756257</cx:pt>
          <cx:pt idx="179">1106.2185077945069</cx:pt>
          <cx:pt idx="180">706.24423921382834</cx:pt>
          <cx:pt idx="181">860.042812605785</cx:pt>
          <cx:pt idx="182">1019.0347714005356</cx:pt>
          <cx:pt idx="183">997.9043622383499</cx:pt>
          <cx:pt idx="184">932.00299700406447</cx:pt>
          <cx:pt idx="185">892.40749264766634</cx:pt>
          <cx:pt idx="186">725.93246753192329</cx:pt>
          <cx:pt idx="187">845.67661832686588</cx:pt>
          <cx:pt idx="188">982.21112913719799</cx:pt>
          <cx:pt idx="189">658.22262411767792</cx:pt>
          <cx:pt idx="190">756.79431432739386</cx:pt>
          <cx:pt idx="191">724.16488224645423</cx:pt>
          <cx:pt idx="192">1102.462872800678</cx:pt>
          <cx:pt idx="193">879.52617021312142</cx:pt>
          <cx:pt idx="194">1058.4433382749701</cx:pt>
          <cx:pt idx="195">1153.0446629768351</cx:pt>
          <cx:pt idx="196">828.61353781752223</cx:pt>
          <cx:pt idx="197">995.34110552938898</cx:pt>
          <cx:pt idx="198">990.39775093451635</cx:pt>
          <cx:pt idx="199">975.44360854483318</cx:pt>
          <cx:pt idx="200">684.89877792207108</cx:pt>
          <cx:pt idx="201">824.41306715582516</cx:pt>
          <cx:pt idx="202">684.00929620107127</cx:pt>
          <cx:pt idx="203">730.24821049416516</cx:pt>
          <cx:pt idx="204">358.58600886258643</cx:pt>
          <cx:pt idx="205">716.63949173144124</cx:pt>
          <cx:pt idx="206">929.74287676264805</cx:pt>
          <cx:pt idx="207">618.28063860323073</cx:pt>
          <cx:pt idx="208">1041.525336013324</cx:pt>
          <cx:pt idx="209">766.34196612416781</cx:pt>
          <cx:pt idx="210">747.12088388310315</cx:pt>
          <cx:pt idx="211">847.12720441345562</cx:pt>
          <cx:pt idx="212">811.98692482890988</cx:pt>
          <cx:pt idx="213">605.41666742372547</cx:pt>
          <cx:pt idx="214">1050.9924690210057</cx:pt>
          <cx:pt idx="215">925.38942600495693</cx:pt>
          <cx:pt idx="216">927.14404561964636</cx:pt>
          <cx:pt idx="217">647.40777964544793</cx:pt>
          <cx:pt idx="218">892.91419082182563</cx:pt>
          <cx:pt idx="219">787.90314090948971</cx:pt>
          <cx:pt idx="220">813.12852465926392</cx:pt>
          <cx:pt idx="221">824.29809314654437</cx:pt>
          <cx:pt idx="222">652.37564080593643</cx:pt>
          <cx:pt idx="223">728.5930956921128</cx:pt>
          <cx:pt idx="224">906.02191225166825</cx:pt>
          <cx:pt idx="225">923.59799711804578</cx:pt>
          <cx:pt idx="226">541.05308830828449</cx:pt>
          <cx:pt idx="227">834.08213713264445</cx:pt>
          <cx:pt idx="228">935.22849674975191</cx:pt>
          <cx:pt idx="229">729.65091652162255</cx:pt>
          <cx:pt idx="230">865.10866934258365</cx:pt>
          <cx:pt idx="231">831.57075016204476</cx:pt>
          <cx:pt idx="232">866.6361747327303</cx:pt>
          <cx:pt idx="233">895.48725035109214</cx:pt>
          <cx:pt idx="234">789.4762884319332</cx:pt>
          <cx:pt idx="235">1021.872998911354</cx:pt>
          <cx:pt idx="236">955.76292326147257</cx:pt>
          <cx:pt idx="237">920.27936251509789</cx:pt>
          <cx:pt idx="238">1126.4368479513489</cx:pt>
          <cx:pt idx="239">776.65295537261363</cx:pt>
          <cx:pt idx="240">622.31075214673547</cx:pt>
          <cx:pt idx="241">822.88265631298327</cx:pt>
          <cx:pt idx="242">954.41760406971525</cx:pt>
          <cx:pt idx="243">850.79417335561936</cx:pt>
          <cx:pt idx="244">732.08118455373585</cx:pt>
          <cx:pt idx="245">873.33751543012568</cx:pt>
          <cx:pt idx="246">1125.007817372192</cx:pt>
          <cx:pt idx="247">712.46012937018008</cx:pt>
          <cx:pt idx="248">571.54797459190763</cx:pt>
          <cx:pt idx="249">741.91264192163624</cx:pt>
          <cx:pt idx="250">1036.0180620020124</cx:pt>
          <cx:pt idx="251">1003.165791852382</cx:pt>
          <cx:pt idx="252">1047.0164655700264</cx:pt>
          <cx:pt idx="253">965.65978009432115</cx:pt>
          <cx:pt idx="254">905.35245532958493</cx:pt>
          <cx:pt idx="255">738.87246791713392</cx:pt>
          <cx:pt idx="256">812.02390292255586</cx:pt>
          <cx:pt idx="257">677.37438917711938</cx:pt>
          <cx:pt idx="258">811.61065444961275</cx:pt>
          <cx:pt idx="259">892.70568004208076</cx:pt>
          <cx:pt idx="260">390.85163737622884</cx:pt>
          <cx:pt idx="261">940.26462894276892</cx:pt>
          <cx:pt idx="262">587.91142111295642</cx:pt>
          <cx:pt idx="263">1074.6118922189569</cx:pt>
          <cx:pt idx="264">833.21045164494842</cx:pt>
          <cx:pt idx="265">1120.7369317562541</cx:pt>
          <cx:pt idx="266">795.70087351659674</cx:pt>
          <cx:pt idx="267">950.45622875899835</cx:pt>
          <cx:pt idx="268">977.75225527665577</cx:pt>
          <cx:pt idx="269">800.53896921159514</cx:pt>
          <cx:pt idx="270">1012.6817603858403</cx:pt>
          <cx:pt idx="271">795.6867440133642</cx:pt>
          <cx:pt idx="272">749.34801636778889</cx:pt>
          <cx:pt idx="273">812.74658897962854</cx:pt>
          <cx:pt idx="274">954.39918539478742</cx:pt>
          <cx:pt idx="275">876.04613004578198</cx:pt>
          <cx:pt idx="276">991.20380170816838</cx:pt>
          <cx:pt idx="277">1127.314871549627</cx:pt>
          <cx:pt idx="278">870.6963660393385</cx:pt>
          <cx:pt idx="279">564.00333404483604</cx:pt>
          <cx:pt idx="280">812.41492986561354</cx:pt>
          <cx:pt idx="281">982.19126579995918</cx:pt>
          <cx:pt idx="282">957.8972809203616</cx:pt>
          <cx:pt idx="283">785.54964880253817</cx:pt>
          <cx:pt idx="284">757.02408079982263</cx:pt>
          <cx:pt idx="285">921.78422394635822</cx:pt>
          <cx:pt idx="286">781.79971812462861</cx:pt>
          <cx:pt idx="287">947.83257566933946</cx:pt>
          <cx:pt idx="288">890.7480271160581</cx:pt>
          <cx:pt idx="289">676.72333132795541</cx:pt>
          <cx:pt idx="290">764.84930075101727</cx:pt>
          <cx:pt idx="291">658.2500421141807</cx:pt>
          <cx:pt idx="292">777.2061457318614</cx:pt>
          <cx:pt idx="293">891.89671381068661</cx:pt>
          <cx:pt idx="294">815.3253108012085</cx:pt>
          <cx:pt idx="295">1042.7215865914236</cx:pt>
          <cx:pt idx="296">1007.6955410131868</cx:pt>
          <cx:pt idx="297">1236.2420478278125</cx:pt>
          <cx:pt idx="298">1054.4771502139333</cx:pt>
          <cx:pt idx="299">1230.9089948831838</cx:pt>
          <cx:pt idx="300">884.30833963220596</cx:pt>
          <cx:pt idx="301">921.21043366454012</cx:pt>
          <cx:pt idx="302">836.0025476083016</cx:pt>
          <cx:pt idx="303">950.87906746481337</cx:pt>
          <cx:pt idx="304">943.26766607420325</cx:pt>
          <cx:pt idx="305">844.50206051426835</cx:pt>
          <cx:pt idx="306">1029.5832070366894</cx:pt>
          <cx:pt idx="307">1010.413357257131</cx:pt>
          <cx:pt idx="308">840.06415858184937</cx:pt>
          <cx:pt idx="309">988.45968516939752</cx:pt>
          <cx:pt idx="310">924.15102693621282</cx:pt>
          <cx:pt idx="311">972.10891596300871</cx:pt>
          <cx:pt idx="312">896.8629517613798</cx:pt>
          <cx:pt idx="313">971.98567989877881</cx:pt>
          <cx:pt idx="314">986.04634745978069</cx:pt>
          <cx:pt idx="315">884.5744900746771</cx:pt>
          <cx:pt idx="316">834.46410663487654</cx:pt>
          <cx:pt idx="317">851.18140287607594</cx:pt>
          <cx:pt idx="318">982.50065149381703</cx:pt>
          <cx:pt idx="319">958.3149609049409</cx:pt>
          <cx:pt idx="320">646.21246344639201</cx:pt>
          <cx:pt idx="321">609.85514510845542</cx:pt>
          <cx:pt idx="322">976.44306098392735</cx:pt>
          <cx:pt idx="323">940.95493994406559</cx:pt>
          <cx:pt idx="324">658.75798387298312</cx:pt>
          <cx:pt idx="325">991.25273037193858</cx:pt>
          <cx:pt idx="326">562.78928316254655</cx:pt>
          <cx:pt idx="327">1133.5849194982852</cx:pt>
          <cx:pt idx="328">738.45529343680744</cx:pt>
          <cx:pt idx="329">852.22151681339381</cx:pt>
          <cx:pt idx="330">699.20463935856151</cx:pt>
          <cx:pt idx="331">1015.7075992189073</cx:pt>
          <cx:pt idx="332">858.05257750368492</cx:pt>
          <cx:pt idx="333">901.33659836343486</cx:pt>
          <cx:pt idx="334">944.10256120871145</cx:pt>
          <cx:pt idx="335">953.46465111375835</cx:pt>
          <cx:pt idx="336">721.82005190371149</cx:pt>
          <cx:pt idx="337">987.0608498723625</cx:pt>
          <cx:pt idx="338">803.80352507511793</cx:pt>
          <cx:pt idx="339">685.70874533198378</cx:pt>
          <cx:pt idx="340">837.66953793457787</cx:pt>
          <cx:pt idx="341">689.82098066721835</cx:pt>
          <cx:pt idx="342">894.22918351833187</cx:pt>
          <cx:pt idx="343">741.85071713804598</cx:pt>
          <cx:pt idx="344">1041.1712095830346</cx:pt>
          <cx:pt idx="345">880.43570542034865</cx:pt>
          <cx:pt idx="346">1203.5621442780955</cx:pt>
          <cx:pt idx="347">954.35624064712204</cx:pt>
          <cx:pt idx="348">671.19794220679921</cx:pt>
          <cx:pt idx="349">1178.8245444187496</cx:pt>
          <cx:pt idx="350">732.94329794168993</cx:pt>
          <cx:pt idx="351">1067.609725803175</cx:pt>
          <cx:pt idx="352">1225.9703409830995</cx:pt>
          <cx:pt idx="353">798.88685082224458</cx:pt>
          <cx:pt idx="354">466.52464380773574</cx:pt>
          <cx:pt idx="355">1159.0247243327965</cx:pt>
          <cx:pt idx="356">959.3761543580116</cx:pt>
          <cx:pt idx="357">794.14391871140356</cx:pt>
          <cx:pt idx="358">1098.6247575955263</cx:pt>
          <cx:pt idx="359">779.23866817241151</cx:pt>
          <cx:pt idx="360">852.78000355187226</cx:pt>
          <cx:pt idx="361">518.67929787165053</cx:pt>
          <cx:pt idx="362">751.61142834735017</cx:pt>
          <cx:pt idx="363">739.64740461235465</cx:pt>
          <cx:pt idx="364">956.64151962890378</cx:pt>
          <cx:pt idx="365">550.0159110039416</cx:pt>
          <cx:pt idx="366">844.14893377046667</cx:pt>
          <cx:pt idx="367">1255.4055971729274</cx:pt>
          <cx:pt idx="368">655.70653313304581</cx:pt>
          <cx:pt idx="369">1043.649255471433</cx:pt>
          <cx:pt idx="370">848.37153651151448</cx:pt>
          <cx:pt idx="371">728.13036088805177</cx:pt>
          <cx:pt idx="372">1000.6979283356719</cx:pt>
          <cx:pt idx="373">681.52917663877156</cx:pt>
          <cx:pt idx="374">929.59727972692099</cx:pt>
          <cx:pt idx="375">1016.7633636707841</cx:pt>
          <cx:pt idx="376">618.26675503344029</cx:pt>
          <cx:pt idx="377">736.50602778268399</cx:pt>
          <cx:pt idx="378">790.50221017517765</cx:pt>
          <cx:pt idx="379">666.86670348267626</cx:pt>
          <cx:pt idx="380">620.33045885550314</cx:pt>
          <cx:pt idx="381">888.50623728801668</cx:pt>
          <cx:pt idx="382">830.91669802414447</cx:pt>
          <cx:pt idx="383">577.43949852290984</cx:pt>
          <cx:pt idx="384">679.47627553789425</cx:pt>
          <cx:pt idx="385">831.51795668729767</cx:pt>
          <cx:pt idx="386">871.21518336094789</cx:pt>
          <cx:pt idx="387">817.33853649343916</cx:pt>
          <cx:pt idx="388">980.81452376538846</cx:pt>
          <cx:pt idx="389">686.43720051195851</cx:pt>
          <cx:pt idx="390">528.76114941149353</cx:pt>
          <cx:pt idx="391">874.95838841175407</cx:pt>
          <cx:pt idx="392">852.08579651747198</cx:pt>
          <cx:pt idx="393">1058.1104753210157</cx:pt>
          <cx:pt idx="394">1011.9125526815967</cx:pt>
          <cx:pt idx="395">968.98590525406314</cx:pt>
          <cx:pt idx="396">978.98133225056927</cx:pt>
          <cx:pt idx="397">932.30785539187389</cx:pt>
          <cx:pt idx="398">839.53258849413282</cx:pt>
          <cx:pt idx="399">867.5229694590613</cx:pt>
          <cx:pt idx="400">884.49461288668772</cx:pt>
          <cx:pt idx="401">719.90232686221134</cx:pt>
          <cx:pt idx="402">740.98981449817541</cx:pt>
          <cx:pt idx="403">941.18165447228569</cx:pt>
          <cx:pt idx="404">889.80249546680318</cx:pt>
          <cx:pt idx="405">1012.858016092699</cx:pt>
          <cx:pt idx="406">1014.3810894270741</cx:pt>
          <cx:pt idx="407">995.25193450190136</cx:pt>
          <cx:pt idx="408">935.48480997932757</cx:pt>
          <cx:pt idx="409">1100.5236816856986</cx:pt>
          <cx:pt idx="410">1099.9476274121878</cx:pt>
          <cx:pt idx="411">936.73986856130546</cx:pt>
          <cx:pt idx="412">1136.5305030345585</cx:pt>
          <cx:pt idx="413">727.81083824614666</cx:pt>
          <cx:pt idx="414">725.28909425390634</cx:pt>
          <cx:pt idx="415">916.25320712062955</cx:pt>
          <cx:pt idx="416">725.81467194118932</cx:pt>
          <cx:pt idx="417">804.64903520206542</cx:pt>
          <cx:pt idx="418">786.97743093196004</cx:pt>
          <cx:pt idx="419">842.1243399961138</cx:pt>
          <cx:pt idx="420">916.16178193260896</cx:pt>
          <cx:pt idx="421">991.18793024689353</cx:pt>
          <cx:pt idx="422">726.2321581189575</cx:pt>
          <cx:pt idx="423">1126.4253107007016</cx:pt>
          <cx:pt idx="424">836.31854274371869</cx:pt>
          <cx:pt idx="425">756.62309559892458</cx:pt>
          <cx:pt idx="426">836.91494717050716</cx:pt>
          <cx:pt idx="427">685.32236222212691</cx:pt>
          <cx:pt idx="428">689.53923395997288</cx:pt>
          <cx:pt idx="429">795.48580592324242</cx:pt>
          <cx:pt idx="430">895.2112153268647</cx:pt>
          <cx:pt idx="431">1006.0292477110781</cx:pt>
          <cx:pt idx="432">1097.5947997007183</cx:pt>
          <cx:pt idx="433">1077.4132178749444</cx:pt>
          <cx:pt idx="434">1096.3353996477319</cx:pt>
          <cx:pt idx="435">770.49390310397052</cx:pt>
          <cx:pt idx="436">1103.0769013159315</cx:pt>
          <cx:pt idx="437">1020.2217694281383</cx:pt>
          <cx:pt idx="438">1012.3528436552201</cx:pt>
          <cx:pt idx="439">1004.9237869877409</cx:pt>
          <cx:pt idx="440">1072.615562369554</cx:pt>
          <cx:pt idx="441">1038.0419204495356</cx:pt>
          <cx:pt idx="442">868.31282338045935</cx:pt>
          <cx:pt idx="443">754.45685114262801</cx:pt>
          <cx:pt idx="444">892.62806303882985</cx:pt>
          <cx:pt idx="445">1033.0336458193437</cx:pt>
          <cx:pt idx="446">963.17793257443122</cx:pt>
          <cx:pt idx="447">865.13538349326495</cx:pt>
          <cx:pt idx="448">716.91535860866725</cx:pt>
          <cx:pt idx="449">639.93563873758217</cx:pt>
          <cx:pt idx="450">729.33883902422156</cx:pt>
          <cx:pt idx="451">663.34598678047746</cx:pt>
          <cx:pt idx="452">971.47914404728613</cx:pt>
          <cx:pt idx="453">888.84619044160365</cx:pt>
          <cx:pt idx="454">742.27659202380596</cx:pt>
          <cx:pt idx="455">1084.3985228006552</cx:pt>
          <cx:pt idx="456">1008.3996192361267</cx:pt>
          <cx:pt idx="457">561.29049379087962</cx:pt>
          <cx:pt idx="458">985.90174234034521</cx:pt>
          <cx:pt idx="459">878.53182872080868</cx:pt>
          <cx:pt idx="460">722.3581689403303</cx:pt>
          <cx:pt idx="461">861.01742954694646</cx:pt>
          <cx:pt idx="462">597.71208062745063</cx:pt>
          <cx:pt idx="463">847.55025025135762</cx:pt>
          <cx:pt idx="464">572.00853836929423</cx:pt>
          <cx:pt idx="465">688.3539179447713</cx:pt>
          <cx:pt idx="466">790.46214241554173</cx:pt>
          <cx:pt idx="467">884.47285465800701</cx:pt>
          <cx:pt idx="468">869.48140443686304</cx:pt>
          <cx:pt idx="469">793.3407231930297</cx:pt>
          <cx:pt idx="470">907.74908221935198</cx:pt>
          <cx:pt idx="471">850.65136408835508</cx:pt>
          <cx:pt idx="472">855.70689871005516</cx:pt>
          <cx:pt idx="473">867.86217089764762</cx:pt>
          <cx:pt idx="474">1096.2745163828763</cx:pt>
          <cx:pt idx="475">719.15401379849231</cx:pt>
          <cx:pt idx="476">823.13813494013425</cx:pt>
          <cx:pt idx="477">978.37065853546369</cx:pt>
          <cx:pt idx="478">672.56443741898715</cx:pt>
          <cx:pt idx="479">612.86372225910122</cx:pt>
          <cx:pt idx="480">1177.2236632108995</cx:pt>
          <cx:pt idx="481">1157.8875749336194</cx:pt>
          <cx:pt idx="482">993.45671151228953</cx:pt>
          <cx:pt idx="483">650.91816209528497</cx:pt>
          <cx:pt idx="484">920.95949084880215</cx:pt>
          <cx:pt idx="485">1045.745657783521</cx:pt>
          <cx:pt idx="486">716.96031687369964</cx:pt>
          <cx:pt idx="487">751.41771073105519</cx:pt>
          <cx:pt idx="488">846.58687610846073</cx:pt>
          <cx:pt idx="489">999.42276745468689</cx:pt>
          <cx:pt idx="490">999.83997080099562</cx:pt>
          <cx:pt idx="491">716.74042845782265</cx:pt>
          <cx:pt idx="492">797.80562008482389</cx:pt>
          <cx:pt idx="493">768.72777408999934</cx:pt>
          <cx:pt idx="494">697.38058770514613</cx:pt>
          <cx:pt idx="495">861.35319561973461</cx:pt>
          <cx:pt idx="496">859.88184160347055</cx:pt>
          <cx:pt idx="497">638.16505708853674</cx:pt>
          <cx:pt idx="498">674.79512727596079</cx:pt>
          <cx:pt idx="499">820.31492193192639</cx:pt>
          <cx:pt idx="500">1182.8249849522135</cx:pt>
          <cx:pt idx="501">1111.0686875939805</cx:pt>
          <cx:pt idx="502">909.53152196682038</cx:pt>
          <cx:pt idx="503">863.53616353733378</cx:pt>
          <cx:pt idx="504">883.52054926074368</cx:pt>
          <cx:pt idx="505">1039.0344098352773</cx:pt>
          <cx:pt idx="506">911.42591473363154</cx:pt>
          <cx:pt idx="507">1163.1541197779529</cx:pt>
          <cx:pt idx="508">643.26322656582272</cx:pt>
          <cx:pt idx="509">824.2064976481181</cx:pt>
          <cx:pt idx="510">974.03209496451257</cx:pt>
          <cx:pt idx="511">805.11273135942861</cx:pt>
          <cx:pt idx="512">830.26331537870726</cx:pt>
          <cx:pt idx="513">1125.1267150109236</cx:pt>
          <cx:pt idx="514">895.98284435656819</cx:pt>
          <cx:pt idx="515">1030.5101118451232</cx:pt>
          <cx:pt idx="516">655.48480307778868</cx:pt>
          <cx:pt idx="517">761.94817291856668</cx:pt>
          <cx:pt idx="518">796.85445430959146</cx:pt>
          <cx:pt idx="519">874.67785072404229</cx:pt>
          <cx:pt idx="520">981.06965273863409</cx:pt>
          <cx:pt idx="521">788.3110963083509</cx:pt>
          <cx:pt idx="522">743.48619824498337</cx:pt>
          <cx:pt idx="523">790.44431359331861</cx:pt>
          <cx:pt idx="524">799.38768631883715</cx:pt>
          <cx:pt idx="525">860.05892072630411</cx:pt>
          <cx:pt idx="526">1119.0366259589746</cx:pt>
          <cx:pt idx="527">980.62329638861377</cx:pt>
          <cx:pt idx="528">672.96669145000556</cx:pt>
          <cx:pt idx="529">679.75221507774324</cx:pt>
          <cx:pt idx="530">755.4563667780078</cx:pt>
          <cx:pt idx="531">731.47278737529871</cx:pt>
          <cx:pt idx="532">679.41001638935847</cx:pt>
          <cx:pt idx="533">804.49156171963079</cx:pt>
          <cx:pt idx="534">1140.8667409626312</cx:pt>
          <cx:pt idx="535">987.61593279176122</cx:pt>
          <cx:pt idx="536">1082.6453771737833</cx:pt>
          <cx:pt idx="537">664.60344235471484</cx:pt>
          <cx:pt idx="538">791.84213225039696</cx:pt>
          <cx:pt idx="539">693.93047812130828</cx:pt>
          <cx:pt idx="540">845.704421185098</cx:pt>
          <cx:pt idx="541">1233.9403065790932</cx:pt>
          <cx:pt idx="542">948.62952511592721</cx:pt>
          <cx:pt idx="543">905.40180955572168</cx:pt>
          <cx:pt idx="544">753.18703427758521</cx:pt>
          <cx:pt idx="545">940.02360515795385</cx:pt>
          <cx:pt idx="546">966.41134532051979</cx:pt>
          <cx:pt idx="547">934.49085276900405</cx:pt>
          <cx:pt idx="548">658.42932941673382</cx:pt>
          <cx:pt idx="549">785.57657658208132</cx:pt>
          <cx:pt idx="550">1034.4971539693202</cx:pt>
          <cx:pt idx="551">717.57565084029773</cx:pt>
          <cx:pt idx="552">973.68587294674057</cx:pt>
          <cx:pt idx="553">787.22622834023082</cx:pt>
          <cx:pt idx="554">804.91905936581611</cx:pt>
          <cx:pt idx="555">879.19917434739625</cx:pt>
          <cx:pt idx="556">925.72633780278295</cx:pt>
          <cx:pt idx="557">810.29309594155905</cx:pt>
          <cx:pt idx="558">885.91563951581907</cx:pt>
          <cx:pt idx="559">731.92549045368719</cx:pt>
          <cx:pt idx="560">936.4152187387989</cx:pt>
          <cx:pt idx="561">976.17249054561626</cx:pt>
          <cx:pt idx="562">811.75009699776433</cx:pt>
          <cx:pt idx="563">838.90200255712352</cx:pt>
          <cx:pt idx="564">924.48393185167129</cx:pt>
          <cx:pt idx="565">856.73294929182327</cx:pt>
          <cx:pt idx="566">1154.9815089765461</cx:pt>
          <cx:pt idx="567">379.00281690830519</cx:pt>
          <cx:pt idx="568">978.41716743667075</cx:pt>
          <cx:pt idx="569">871.95518093174542</cx:pt>
          <cx:pt idx="570">870.5542974067364</cx:pt>
          <cx:pt idx="571">786.55147241685984</cx:pt>
          <cx:pt idx="572">819.87588173823383</cx:pt>
          <cx:pt idx="573">936.96668395965708</cx:pt>
          <cx:pt idx="574">761.63626310005156</cx:pt>
          <cx:pt idx="575">927.91975457327783</cx:pt>
          <cx:pt idx="576">1142.9331032883263</cx:pt>
          <cx:pt idx="577">702.60169974851442</cx:pt>
          <cx:pt idx="578">1054.5353891200893</cx:pt>
          <cx:pt idx="579">834.1459050521056</cx:pt>
          <cx:pt idx="580">840.54682538276404</cx:pt>
          <cx:pt idx="581">893.59677423646883</cx:pt>
          <cx:pt idx="582">855.48105432333705</cx:pt>
          <cx:pt idx="583">842.21411368942267</cx:pt>
          <cx:pt idx="584">885.17670945955342</cx:pt>
          <cx:pt idx="585">964.14932741955977</cx:pt>
          <cx:pt idx="586">919.96283442883896</cx:pt>
          <cx:pt idx="587">648.892382647771</cx:pt>
          <cx:pt idx="588">963.12745274808185</cx:pt>
          <cx:pt idx="589">973.87485776928622</cx:pt>
          <cx:pt idx="590">837.65683372393494</cx:pt>
          <cx:pt idx="591">801.785759850923</cx:pt>
          <cx:pt idx="592">1161.0270366840418</cx:pt>
          <cx:pt idx="593">650.31905409015371</cx:pt>
          <cx:pt idx="594">971.28136830476706</cx:pt>
          <cx:pt idx="595">920.16293818713496</cx:pt>
          <cx:pt idx="596">940.19445328000052</cx:pt>
          <cx:pt idx="597">880.81210712146526</cx:pt>
          <cx:pt idx="598">625.40481373095099</cx:pt>
          <cx:pt idx="599">807.61459352165059</cx:pt>
          <cx:pt idx="600">853.70145376212633</cx:pt>
          <cx:pt idx="601">745.86813937630154</cx:pt>
          <cx:pt idx="602">542.83975273335557</cx:pt>
          <cx:pt idx="603">732.64081380819937</cx:pt>
          <cx:pt idx="604">813.71198957920797</cx:pt>
          <cx:pt idx="605">702.1694607732552</cx:pt>
          <cx:pt idx="606">501.68100159870403</cx:pt>
          <cx:pt idx="607">770.86534420641692</cx:pt>
          <cx:pt idx="608">955.70710124264588</cx:pt>
          <cx:pt idx="609">899.84047816176019</cx:pt>
          <cx:pt idx="610">959.42998901943429</cx:pt>
          <cx:pt idx="611">950.62572991272441</cx:pt>
          <cx:pt idx="612">899.05306414990673</cx:pt>
          <cx:pt idx="613">795.81561018358673</cx:pt>
          <cx:pt idx="614">575.69998717306544</cx:pt>
          <cx:pt idx="615">674.87432046267816</cx:pt>
          <cx:pt idx="616">1122.8415889578469</cx:pt>
          <cx:pt idx="617">986.00222614015206</cx:pt>
          <cx:pt idx="618">852.36311986699468</cx:pt>
          <cx:pt idx="619">582.82784624617921</cx:pt>
          <cx:pt idx="620">1137.5812709617881</cx:pt>
          <cx:pt idx="621">751.6952699222669</cx:pt>
          <cx:pt idx="622">898.61106783695789</cx:pt>
          <cx:pt idx="623">924.0692702724665</cx:pt>
          <cx:pt idx="624">890.45077196717784</cx:pt>
          <cx:pt idx="625">752.41506137552494</cx:pt>
          <cx:pt idx="626">865.26699791520468</cx:pt>
          <cx:pt idx="627">465.53113129631214</cx:pt>
          <cx:pt idx="628">875.58635291707924</cx:pt>
          <cx:pt idx="629">818.70919771024592</cx:pt>
          <cx:pt idx="630">748.43826382199688</cx:pt>
          <cx:pt idx="631">875.8063037045448</cx:pt>
          <cx:pt idx="632">677.14007244169602</cx:pt>
          <cx:pt idx="633">1167.794225029196</cx:pt>
          <cx:pt idx="634">775.18503071282987</cx:pt>
          <cx:pt idx="635">686.39963229551165</cx:pt>
          <cx:pt idx="636">874.71060700778094</cx:pt>
          <cx:pt idx="637">850.36072096772602</cx:pt>
          <cx:pt idx="638">960.23490923466397</cx:pt>
          <cx:pt idx="639">751.30738783666118</cx:pt>
          <cx:pt idx="640">1205.9058633403963</cx:pt>
          <cx:pt idx="641">447.35823600480768</cx:pt>
          <cx:pt idx="642">951.51136050196419</cx:pt>
          <cx:pt idx="643">936.92053246635612</cx:pt>
          <cx:pt idx="644">982.28851429044903</cx:pt>
          <cx:pt idx="645">742.25918403318042</cx:pt>
          <cx:pt idx="646">860.50259095361969</cx:pt>
          <cx:pt idx="647">873.6518830314601</cx:pt>
          <cx:pt idx="648">820.51871547639246</cx:pt>
          <cx:pt idx="649">1175.0402729786917</cx:pt>
          <cx:pt idx="650">790.37219875216636</cx:pt>
          <cx:pt idx="651">869.5394649587513</cx:pt>
          <cx:pt idx="652">863.36382348417214</cx:pt>
          <cx:pt idx="653">718.80571705979503</cx:pt>
          <cx:pt idx="654">778.56661897438005</cx:pt>
          <cx:pt idx="655">596.02705613825583</cx:pt>
          <cx:pt idx="656">985.48057855593731</cx:pt>
          <cx:pt idx="657">515.79946244257189</cx:pt>
          <cx:pt idx="658">855.3485425889811</cx:pt>
          <cx:pt idx="659">743.52268128899993</cx:pt>
          <cx:pt idx="660">721.17210327449504</cx:pt>
          <cx:pt idx="661">1008.0644695243982</cx:pt>
          <cx:pt idx="662">759.90117169621112</cx:pt>
          <cx:pt idx="663">603.59117741033833</cx:pt>
          <cx:pt idx="664">1037.5710823883028</cx:pt>
          <cx:pt idx="665">963.22024289125352</cx:pt>
          <cx:pt idx="666">922.53081971498909</cx:pt>
          <cx:pt idx="667">858.52737252997076</cx:pt>
          <cx:pt idx="668">654.35297449087432</cx:pt>
          <cx:pt idx="669">968.3105479238925</cx:pt>
          <cx:pt idx="670">550.76678302792789</cx:pt>
          <cx:pt idx="671">971.30512158312592</cx:pt>
          <cx:pt idx="672">1008.0287095104636</cx:pt>
          <cx:pt idx="673">665.42822750106393</cx:pt>
          <cx:pt idx="674">862.7201738402747</cx:pt>
          <cx:pt idx="675">733.1038033317634</cx:pt>
          <cx:pt idx="676">918.94894408961125</cx:pt>
          <cx:pt idx="677">974.27000518971749</cx:pt>
          <cx:pt idx="678">999.47474922100969</cx:pt>
          <cx:pt idx="679">839.06537565637075</cx:pt>
          <cx:pt idx="680">899.09623122190646</cx:pt>
          <cx:pt idx="681">742.97743220861639</cx:pt>
          <cx:pt idx="682">718.58788054452225</cx:pt>
          <cx:pt idx="683">531.02804237764849</cx:pt>
          <cx:pt idx="684">1264.976684546793</cx:pt>
          <cx:pt idx="685">868.93542372593231</cx:pt>
          <cx:pt idx="686">1068.2729573489273</cx:pt>
          <cx:pt idx="687">892.15114491034046</cx:pt>
          <cx:pt idx="688">979.40804217939535</cx:pt>
          <cx:pt idx="689">706.43480828674365</cx:pt>
          <cx:pt idx="690">1044.9786950420053</cx:pt>
          <cx:pt idx="691">902.03228415836838</cx:pt>
          <cx:pt idx="692">663.23435228212122</cx:pt>
          <cx:pt idx="693">876.60585801721231</cx:pt>
          <cx:pt idx="694">931.52409994511584</cx:pt>
          <cx:pt idx="695">939.64397710438982</cx:pt>
          <cx:pt idx="696">875.27516909360122</cx:pt>
          <cx:pt idx="697">790.766750076005</cx:pt>
          <cx:pt idx="698">958.20712560494201</cx:pt>
          <cx:pt idx="699">800.78903499959961</cx:pt>
          <cx:pt idx="700">871.51366859265545</cx:pt>
          <cx:pt idx="701">866.68677125588385</cx:pt>
          <cx:pt idx="702">646.31623194122767</cx:pt>
          <cx:pt idx="703">903.3889826516928</cx:pt>
          <cx:pt idx="704">863.8534422136421</cx:pt>
          <cx:pt idx="705">737.38592309133981</cx:pt>
          <cx:pt idx="706">849.09287062132557</cx:pt>
          <cx:pt idx="707">867.77047466923386</cx:pt>
          <cx:pt idx="708">704.13649999864992</cx:pt>
          <cx:pt idx="709">770.62444436707699</cx:pt>
          <cx:pt idx="710">800.1400392034202</cx:pt>
          <cx:pt idx="711">936.78448899103523</cx:pt>
          <cx:pt idx="712">544.13521730766865</cx:pt>
          <cx:pt idx="713">780.4857517113868</cx:pt>
          <cx:pt idx="714">1096.717014053934</cx:pt>
          <cx:pt idx="715">1082.445408342435</cx:pt>
          <cx:pt idx="716">754.79925107557733</cx:pt>
          <cx:pt idx="717">923.17644141713345</cx:pt>
          <cx:pt idx="718">655.29678551522954</cx:pt>
          <cx:pt idx="719">711.14786800667957</cx:pt>
          <cx:pt idx="720">846.21644603578875</cx:pt>
          <cx:pt idx="721">783.40845913945031</cx:pt>
          <cx:pt idx="722">874.44657502851271</cx:pt>
          <cx:pt idx="723">1143.5635286082306</cx:pt>
          <cx:pt idx="724">927.04785860310039</cx:pt>
          <cx:pt idx="725">872.70064936389599</cx:pt>
          <cx:pt idx="726">879.85824593922189</cx:pt>
          <cx:pt idx="727">752.77574836025042</cx:pt>
          <cx:pt idx="728">875.2420563530917</cx:pt>
          <cx:pt idx="729">894.07985090893976</cx:pt>
          <cx:pt idx="730">1027.5083115396096</cx:pt>
          <cx:pt idx="731">978.73449705217593</cx:pt>
          <cx:pt idx="732">810.1326030300711</cx:pt>
          <cx:pt idx="733">683.69251186807719</cx:pt>
          <cx:pt idx="734">820.27135069827909</cx:pt>
          <cx:pt idx="735">1116.7122979424475</cx:pt>
          <cx:pt idx="736">909.16756389127409</cx:pt>
          <cx:pt idx="737">574.69200305296863</cx:pt>
          <cx:pt idx="738">931.33259273553972</cx:pt>
          <cx:pt idx="739">898.89671773941552</cx:pt>
          <cx:pt idx="740">837.88117842685404</cx:pt>
          <cx:pt idx="741">847.68817846903153</cx:pt>
          <cx:pt idx="742">875.07678475469606</cx:pt>
          <cx:pt idx="743">1119.1331349181651</cx:pt>
          <cx:pt idx="744">927.58217030666253</cx:pt>
          <cx:pt idx="745">557.86874717716023</cx:pt>
          <cx:pt idx="746">795.27132853736384</cx:pt>
          <cx:pt idx="747">915.85956168566895</cx:pt>
          <cx:pt idx="748">723.38684081304086</cx:pt>
          <cx:pt idx="749">791.17255869101405</cx:pt>
          <cx:pt idx="750">550.94997266436565</cx:pt>
          <cx:pt idx="751">840.47761130478932</cx:pt>
          <cx:pt idx="752">805.39299017384417</cx:pt>
          <cx:pt idx="753">858.52238468938674</cx:pt>
          <cx:pt idx="754">671.17338919219037</cx:pt>
          <cx:pt idx="755">773.43818053460279</cx:pt>
          <cx:pt idx="756">560.04871709957729</cx:pt>
          <cx:pt idx="757">875.97837330818015</cx:pt>
          <cx:pt idx="758">841.27005060009765</cx:pt>
          <cx:pt idx="759">804.43405502795667</cx:pt>
          <cx:pt idx="760">880.00993916733819</cx:pt>
          <cx:pt idx="761">706.92500784420963</cx:pt>
          <cx:pt idx="762">796.67312535503709</cx:pt>
          <cx:pt idx="763">859.90365564369847</cx:pt>
          <cx:pt idx="764">1048.4930498841743</cx:pt>
          <cx:pt idx="765">965.66527222133243</cx:pt>
          <cx:pt idx="766">891.8423082782906</cx:pt>
          <cx:pt idx="767">1313.1043063267689</cx:pt>
          <cx:pt idx="768">901.70750522359378</cx:pt>
          <cx:pt idx="769">909.51008313490399</cx:pt>
          <cx:pt idx="770">920.10488272834084</cx:pt>
          <cx:pt idx="771">1157.3431189017087</cx:pt>
          <cx:pt idx="772">855.85954765661631</cx:pt>
          <cx:pt idx="773">1036.6711581273919</cx:pt>
          <cx:pt idx="774">942.00119971725042</cx:pt>
          <cx:pt idx="775">847.81612227598669</cx:pt>
          <cx:pt idx="776">891.85025936054433</cx:pt>
          <cx:pt idx="777">788.73048149514966</cx:pt>
          <cx:pt idx="778">626.32827915572796</cx:pt>
          <cx:pt idx="779">985.02269873794216</cx:pt>
          <cx:pt idx="780">878.8771998169708</cx:pt>
          <cx:pt idx="781">714.46562041177458</cx:pt>
          <cx:pt idx="782">1012.7795478896251</cx:pt>
          <cx:pt idx="783">790.29808863487006</cx:pt>
          <cx:pt idx="784">1041.7215657070046</cx:pt>
          <cx:pt idx="785">721.88141140428877</cx:pt>
          <cx:pt idx="786">845.13107816580748</cx:pt>
          <cx:pt idx="787">940.27643408177835</cx:pt>
          <cx:pt idx="788">770.44861922046937</cx:pt>
          <cx:pt idx="789">734.48716036283963</cx:pt>
          <cx:pt idx="790">967.02901146004263</cx:pt>
          <cx:pt idx="791">1111.3496422597759</cx:pt>
          <cx:pt idx="792">892.43360019021407</cx:pt>
          <cx:pt idx="793">741.54406926367255</cx:pt>
          <cx:pt idx="794">864.89405550048161</cx:pt>
          <cx:pt idx="795">1201.5488886288574</cx:pt>
          <cx:pt idx="796">1267.8530629686959</cx:pt>
          <cx:pt idx="797">891.54142830243063</cx:pt>
          <cx:pt idx="798">751.53510599459673</cx:pt>
          <cx:pt idx="799">830.04153603748011</cx:pt>
          <cx:pt idx="800">816.30577345285189</cx:pt>
          <cx:pt idx="801">928.3994384735887</cx:pt>
          <cx:pt idx="802">978.70357422039092</cx:pt>
          <cx:pt idx="803">1148.6698642041979</cx:pt>
          <cx:pt idx="804">820.95741586446525</cx:pt>
          <cx:pt idx="805">868.10684626136856</cx:pt>
          <cx:pt idx="806">902.02463350927587</cx:pt>
          <cx:pt idx="807">782.99003694613691</cx:pt>
          <cx:pt idx="808">874.81685249256861</cx:pt>
          <cx:pt idx="809">548.83447625910082</cx:pt>
          <cx:pt idx="810">874.99686365817263</cx:pt>
          <cx:pt idx="811">935.2137186768532</cx:pt>
          <cx:pt idx="812">971.28816346545761</cx:pt>
          <cx:pt idx="813">937.04817019419033</cx:pt>
          <cx:pt idx="814">1012.0461337089693</cx:pt>
          <cx:pt idx="815">671.5242238714693</cx:pt>
          <cx:pt idx="816">818.9004078838351</cx:pt>
          <cx:pt idx="817">970.43406777272082</cx:pt>
          <cx:pt idx="818">636.22528707167726</cx:pt>
          <cx:pt idx="819">1006.9354763995721</cx:pt>
          <cx:pt idx="820">814.44973625709611</cx:pt>
          <cx:pt idx="821">709.84494006692216</cx:pt>
          <cx:pt idx="822">983.61892329990621</cx:pt>
          <cx:pt idx="823">780.30118778830126</cx:pt>
          <cx:pt idx="824">829.63141949396709</cx:pt>
          <cx:pt idx="825">988.78136872439836</cx:pt>
          <cx:pt idx="826">980.74813362886186</cx:pt>
          <cx:pt idx="827">869.06437198047672</cx:pt>
          <cx:pt idx="828">873.54580177493619</cx:pt>
          <cx:pt idx="829">790.84576225363082</cx:pt>
          <cx:pt idx="830">840.49197393504505</cx:pt>
          <cx:pt idx="831">726.77938185364451</cx:pt>
          <cx:pt idx="832">894.60354410553305</cx:pt>
          <cx:pt idx="833">776.63434173958422</cx:pt>
          <cx:pt idx="834">897.67535984679978</cx:pt>
          <cx:pt idx="835">644.71369095236696</cx:pt>
          <cx:pt idx="836">736.96130471316883</cx:pt>
          <cx:pt idx="837">834.0828756319205</cx:pt>
          <cx:pt idx="838">643.22399818465544</cx:pt>
          <cx:pt idx="839">1026.0523638033922</cx:pt>
          <cx:pt idx="840">1187.9123926915829</cx:pt>
          <cx:pt idx="841">552.60651887878817</cx:pt>
          <cx:pt idx="842">1110.4426326098439</cx:pt>
          <cx:pt idx="843">936.16066603664137</cx:pt>
          <cx:pt idx="844">852.60907416458747</cx:pt>
          <cx:pt idx="845">828.98744848541367</cx:pt>
          <cx:pt idx="846">803.2770547157487</cx:pt>
          <cx:pt idx="847">634.22617006176392</cx:pt>
          <cx:pt idx="848">1014.4932502321462</cx:pt>
          <cx:pt idx="849">897.12108045990146</cx:pt>
          <cx:pt idx="850">764.31198491901682</cx:pt>
          <cx:pt idx="851">1096.1628490019609</cx:pt>
          <cx:pt idx="852">700.15671742104109</cx:pt>
          <cx:pt idx="853">1264.5649108922671</cx:pt>
          <cx:pt idx="854">868.37533389796658</cx:pt>
          <cx:pt idx="855">678.9075417951758</cx:pt>
          <cx:pt idx="856">829.08735229629622</cx:pt>
          <cx:pt idx="857">1033.7634120831294</cx:pt>
          <cx:pt idx="858">622.02133560092352</cx:pt>
          <cx:pt idx="859">783.45209521205788</cx:pt>
          <cx:pt idx="860">710.93474673673848</cx:pt>
          <cx:pt idx="861">944.59677296822679</cx:pt>
          <cx:pt idx="862">739.87484209816023</cx:pt>
          <cx:pt idx="863">550.86226004556715</cx:pt>
          <cx:pt idx="864">811.25045758871272</cx:pt>
          <cx:pt idx="865">750.93100125157059</cx:pt>
          <cx:pt idx="866">685.34313331842532</cx:pt>
          <cx:pt idx="867">882.82375641640397</cx:pt>
          <cx:pt idx="868">947.691516151771</cx:pt>
          <cx:pt idx="869">948.40369806521198</cx:pt>
          <cx:pt idx="870">873.4759676026531</cx:pt>
          <cx:pt idx="871">1019.1672646563537</cx:pt>
          <cx:pt idx="872">804.78043498818408</cx:pt>
          <cx:pt idx="873">1146.8635992611992</cx:pt>
          <cx:pt idx="874">847.8693567182811</cx:pt>
          <cx:pt idx="875">880.29042299516937</cx:pt>
          <cx:pt idx="876">574.22550054197291</cx:pt>
          <cx:pt idx="877">714.41158806897556</cx:pt>
          <cx:pt idx="878">672.53616364762388</cx:pt>
          <cx:pt idx="879">1042.3541336887533</cx:pt>
          <cx:pt idx="880">903.07510123195573</cx:pt>
          <cx:pt idx="881">712.0181406535911</cx:pt>
          <cx:pt idx="882">1183.2439086543341</cx:pt>
          <cx:pt idx="883">972.19248652760439</cx:pt>
          <cx:pt idx="884">998.83778746157338</cx:pt>
          <cx:pt idx="885">837.66174250091831</cx:pt>
          <cx:pt idx="886">634.68059551972885</cx:pt>
          <cx:pt idx="887">731.99563847781792</cx:pt>
          <cx:pt idx="888">710.81533372173897</cx:pt>
          <cx:pt idx="889">1144.5582002220001</cx:pt>
          <cx:pt idx="890">883.73281944631742</cx:pt>
          <cx:pt idx="891">825.16836583060365</cx:pt>
          <cx:pt idx="892">946.89236064734939</cx:pt>
          <cx:pt idx="893">683.68750716049635</cx:pt>
          <cx:pt idx="894">898.64871819278483</cx:pt>
          <cx:pt idx="895">731.327167418729</cx:pt>
          <cx:pt idx="896">794.0508996320907</cx:pt>
          <cx:pt idx="897">991.72818245215797</cx:pt>
          <cx:pt idx="898">1180.9017692067823</cx:pt>
          <cx:pt idx="899">1048.5395305985073</cx:pt>
          <cx:pt idx="900">817.98932288675326</cx:pt>
          <cx:pt idx="901">758.70970455487327</cx:pt>
          <cx:pt idx="902">976.41113645532482</cx:pt>
          <cx:pt idx="903">749.36433980650634</cx:pt>
          <cx:pt idx="904">877.80449320648972</cx:pt>
          <cx:pt idx="905">746.21218465481002</cx:pt>
          <cx:pt idx="906">1240.3748027794672</cx:pt>
          <cx:pt idx="907">923.23635640809766</cx:pt>
          <cx:pt idx="908">1039.2693660320572</cx:pt>
          <cx:pt idx="909">954.89637188907295</cx:pt>
          <cx:pt idx="910">617.54430918660694</cx:pt>
          <cx:pt idx="911">732.89805320353628</cx:pt>
          <cx:pt idx="912">720.20205567263145</cx:pt>
          <cx:pt idx="913">1033.7425384306136</cx:pt>
          <cx:pt idx="914">636.93308267452096</cx:pt>
          <cx:pt idx="915">626.8882521759831</cx:pt>
          <cx:pt idx="916">944.9282780812996</cx:pt>
          <cx:pt idx="917">748.63307412268853</cx:pt>
          <cx:pt idx="918">719.71135137025317</cx:pt>
          <cx:pt idx="919">1079.1981592551697</cx:pt>
          <cx:pt idx="920">775.64137628570347</cx:pt>
          <cx:pt idx="921">855.20809991880515</cx:pt>
          <cx:pt idx="922">1112.4823009344689</cx:pt>
          <cx:pt idx="923">1066.1914363994144</cx:pt>
          <cx:pt idx="924">940.61313153316621</cx:pt>
          <cx:pt idx="925">707.75614592561351</cx:pt>
          <cx:pt idx="926">402.10248987296137</cx:pt>
          <cx:pt idx="927">966.94515092704069</cx:pt>
          <cx:pt idx="928">546.03042863075734</cx:pt>
          <cx:pt idx="929">798.09395386504809</cx:pt>
          <cx:pt idx="930">847.91640492157865</cx:pt>
          <cx:pt idx="931">757.34128704700231</cx:pt>
          <cx:pt idx="932">742.63286518031134</cx:pt>
          <cx:pt idx="933">917.75910260435035</cx:pt>
          <cx:pt idx="934">833.90690710169508</cx:pt>
          <cx:pt idx="935">1104.2928114834447</cx:pt>
          <cx:pt idx="936">928.44755657070687</cx:pt>
          <cx:pt idx="937">732.97292879945508</cx:pt>
          <cx:pt idx="938">1022.9005643225432</cx:pt>
          <cx:pt idx="939">999.3652585128898</cx:pt>
          <cx:pt idx="940">831.64461684888784</cx:pt>
          <cx:pt idx="941">732.02881863065022</cx:pt>
          <cx:pt idx="942">782.59912061652233</cx:pt>
          <cx:pt idx="943">987.38288445204944</cx:pt>
          <cx:pt idx="944">567.03074720266227</cx:pt>
          <cx:pt idx="945">759.09833053951343</cx:pt>
          <cx:pt idx="946">859.89651350107124</cx:pt>
          <cx:pt idx="947">918.529901534646</cx:pt>
          <cx:pt idx="948">978.62346153810302</cx:pt>
          <cx:pt idx="949">551.65164334195015</cx:pt>
          <cx:pt idx="950">634.41409506474088</cx:pt>
          <cx:pt idx="951">830.406249531752</cx:pt>
          <cx:pt idx="952">853.31741422145751</cx:pt>
          <cx:pt idx="953">812.32051939384928</cx:pt>
          <cx:pt idx="954">1032.9422171212461</cx:pt>
          <cx:pt idx="955">828.00145773920269</cx:pt>
          <cx:pt idx="956">1181.0951915146643</cx:pt>
          <cx:pt idx="957">786.73733403978213</cx:pt>
          <cx:pt idx="958">951.12080727583259</cx:pt>
          <cx:pt idx="959">610.63679094301301</cx:pt>
          <cx:pt idx="960">687.79723585459885</cx:pt>
          <cx:pt idx="961">880.04520386687341</cx:pt>
          <cx:pt idx="962">1013.9599052197532</cx:pt>
          <cx:pt idx="963">1004.652394243588</cx:pt>
          <cx:pt idx="964">717.7600060319561</cx:pt>
          <cx:pt idx="965">863.96991223225359</cx:pt>
          <cx:pt idx="966">940.31928638786485</cx:pt>
          <cx:pt idx="967">759.3606625110873</cx:pt>
          <cx:pt idx="968">600.20616852261423</cx:pt>
          <cx:pt idx="969">1072.6068391754654</cx:pt>
          <cx:pt idx="970">435.96901479126939</cx:pt>
          <cx:pt idx="971">831.75691300305471</cx:pt>
          <cx:pt idx="972">831.36185068625491</cx:pt>
          <cx:pt idx="973">690.68875111058185</cx:pt>
          <cx:pt idx="974">951.20704766533549</cx:pt>
          <cx:pt idx="975">855.65215085620866</cx:pt>
          <cx:pt idx="976">1074.1255913025745</cx:pt>
          <cx:pt idx="977">758.30023809659008</cx:pt>
          <cx:pt idx="978">838.07740890479204</cx:pt>
          <cx:pt idx="979">915.42392154333481</cx:pt>
          <cx:pt idx="980">1001.6309514351851</cx:pt>
          <cx:pt idx="981">1141.2235338529799</cx:pt>
          <cx:pt idx="982">786.94719733960346</cx:pt>
          <cx:pt idx="983">848.1838238710875</cx:pt>
          <cx:pt idx="984">890.49379896665209</cx:pt>
          <cx:pt idx="985">808.06845900800533</cx:pt>
          <cx:pt idx="986">573.40889086957645</cx:pt>
          <cx:pt idx="987">957.42401376318674</cx:pt>
          <cx:pt idx="988">725.77157354785174</cx:pt>
          <cx:pt idx="989">1007.1958966965111</cx:pt>
          <cx:pt idx="990">779.63539028861555</cx:pt>
          <cx:pt idx="991">942.37865655254723</cx:pt>
          <cx:pt idx="992">996.6581938974424</cx:pt>
          <cx:pt idx="993">870.98744231162459</cx:pt>
          <cx:pt idx="994">1005.7632818425838</cx:pt>
          <cx:pt idx="995">1020.6683887901911</cx:pt>
          <cx:pt idx="996">921.4203447839003</cx:pt>
          <cx:pt idx="997">1044.5414030542609</cx:pt>
          <cx:pt idx="998">926.5929474940408</cx:pt>
          <cx:pt idx="999">1197.0712447909525</cx:pt>
          <cx:pt idx="1000">819.41834620026611</cx:pt>
          <cx:pt idx="1001">840.36727798078755</cx:pt>
          <cx:pt idx="1002">953.98286666921808</cx:pt>
          <cx:pt idx="1003">730.95381377930312</cx:pt>
          <cx:pt idx="1004">775.84715987625145</cx:pt>
          <cx:pt idx="1005">748.08724956371668</cx:pt>
          <cx:pt idx="1006">1002.7543184179052</cx:pt>
          <cx:pt idx="1007">841.44340139119413</cx:pt>
          <cx:pt idx="1008">1131.9862294173072</cx:pt>
          <cx:pt idx="1009">1053.3913726546843</cx:pt>
          <cx:pt idx="1010">843.63934024386606</cx:pt>
          <cx:pt idx="1011">769.80446586730488</cx:pt>
          <cx:pt idx="1012">789.86307112578709</cx:pt>
          <cx:pt idx="1013">834.02417817425749</cx:pt>
          <cx:pt idx="1014">869.04165585663463</cx:pt>
          <cx:pt idx="1015">842.09602193739954</cx:pt>
          <cx:pt idx="1016">981.18042129240439</cx:pt>
          <cx:pt idx="1017">891.34075508663705</cx:pt>
          <cx:pt idx="1018">943.260370314635</cx:pt>
          <cx:pt idx="1019">943.61775994323284</cx:pt>
          <cx:pt idx="1020">665.68949702049326</cx:pt>
          <cx:pt idx="1021">1149.1541940945308</cx:pt>
          <cx:pt idx="1022">917.42524149734913</cx:pt>
          <cx:pt idx="1023">941.55407612813406</cx:pt>
          <cx:pt idx="1024">708.89304328890034</cx:pt>
          <cx:pt idx="1025">950.42414042621192</cx:pt>
          <cx:pt idx="1026">1026.7325070320564</cx:pt>
          <cx:pt idx="1027">984.11897014246142</cx:pt>
          <cx:pt idx="1028">733.1346516300863</cx:pt>
          <cx:pt idx="1029">876.56295480826475</cx:pt>
          <cx:pt idx="1030">898.47364443575782</cx:pt>
          <cx:pt idx="1031">658.71040405709846</cx:pt>
          <cx:pt idx="1032">1117.8444560750481</cx:pt>
          <cx:pt idx="1033">818.04055587276264</cx:pt>
          <cx:pt idx="1034">981.68779422765135</cx:pt>
          <cx:pt idx="1035">987.20342606521353</cx:pt>
          <cx:pt idx="1036">1005.6011217080255</cx:pt>
          <cx:pt idx="1037">780.46416495079507</cx:pt>
          <cx:pt idx="1038">885.74032768573056</cx:pt>
          <cx:pt idx="1039">745.26914002298986</cx:pt>
          <cx:pt idx="1040">906.93931367507878</cx:pt>
          <cx:pt idx="1041">937.62309482509193</cx:pt>
          <cx:pt idx="1042">591.21542440346036</cx:pt>
          <cx:pt idx="1043">653.51919424916775</cx:pt>
          <cx:pt idx="1044">1029.69745517003</cx:pt>
          <cx:pt idx="1045">861.16476217583522</cx:pt>
          <cx:pt idx="1046">786.89422075663697</cx:pt>
          <cx:pt idx="1047">731.99003580027829</cx:pt>
          <cx:pt idx="1048">1121.1001152025826</cx:pt>
          <cx:pt idx="1049">707.0290893213346</cx:pt>
          <cx:pt idx="1050">967.10853905224508</cx:pt>
          <cx:pt idx="1051">966.51088987488595</cx:pt>
          <cx:pt idx="1052">797.26709091761541</cx:pt>
          <cx:pt idx="1053">803.32723525952042</cx:pt>
          <cx:pt idx="1054">825.29647221969378</cx:pt>
          <cx:pt idx="1055">753.47004658913829</cx:pt>
          <cx:pt idx="1056">899.39667993783485</cx:pt>
          <cx:pt idx="1057">1023.8824849750542</cx:pt>
          <cx:pt idx="1058">788.93603881505169</cx:pt>
          <cx:pt idx="1059">981.71344070540897</cx:pt>
          <cx:pt idx="1060">910.82222640753412</cx:pt>
          <cx:pt idx="1061">760.20716015650999</cx:pt>
          <cx:pt idx="1062">564.20345615566987</cx:pt>
          <cx:pt idx="1063">836.71472234462897</cx:pt>
          <cx:pt idx="1064">611.62431233121288</cx:pt>
          <cx:pt idx="1065">1156.9282370466067</cx:pt>
          <cx:pt idx="1066">827.27612486410578</cx:pt>
          <cx:pt idx="1067">761.80234273954943</cx:pt>
          <cx:pt idx="1068">780.64193661733589</cx:pt>
          <cx:pt idx="1069">805.91156923178471</cx:pt>
          <cx:pt idx="1070">1013.3065660961724</cx:pt>
          <cx:pt idx="1071">1017.5034504318294</cx:pt>
          <cx:pt idx="1072">824.32306691773192</cx:pt>
          <cx:pt idx="1073">721.85409616445804</cx:pt>
          <cx:pt idx="1074">949.1694905225994</cx:pt>
          <cx:pt idx="1075">733.76548613465502</cx:pt>
          <cx:pt idx="1076">912.78799811785223</cx:pt>
          <cx:pt idx="1077">823.22975503783471</cx:pt>
          <cx:pt idx="1078">737.01932680405753</cx:pt>
          <cx:pt idx="1079">839.64343977455508</cx:pt>
          <cx:pt idx="1080">1169.435513835864</cx:pt>
          <cx:pt idx="1081">586.6912672939518</cx:pt>
          <cx:pt idx="1082">715.5078505786978</cx:pt>
          <cx:pt idx="1083">836.32062402084171</cx:pt>
          <cx:pt idx="1084">579.09329648969651</cx:pt>
          <cx:pt idx="1085">829.64160248157339</cx:pt>
          <cx:pt idx="1086">581.70717381579948</cx:pt>
          <cx:pt idx="1087">956.46589509481123</cx:pt>
          <cx:pt idx="1088">865.61474528620113</cx:pt>
          <cx:pt idx="1089">1070.8230251677817</cx:pt>
          <cx:pt idx="1090">812.67625435289403</cx:pt>
          <cx:pt idx="1091">913.43149779659745</cx:pt>
          <cx:pt idx="1092">903.13163897845163</cx:pt>
          <cx:pt idx="1093">796.51367591210044</cx:pt>
          <cx:pt idx="1094">1064.3097776230834</cx:pt>
          <cx:pt idx="1095">1167.4885017994402</cx:pt>
          <cx:pt idx="1096">695.05403744463308</cx:pt>
          <cx:pt idx="1097">884.04846301439591</cx:pt>
          <cx:pt idx="1098">895.06062615477026</cx:pt>
          <cx:pt idx="1099">736.35514325089446</cx:pt>
          <cx:pt idx="1100">901.65819821476498</cx:pt>
          <cx:pt idx="1101">292.85418407093903</cx:pt>
          <cx:pt idx="1102">735.59648645551943</cx:pt>
          <cx:pt idx="1103">1108.7623917493815</cx:pt>
          <cx:pt idx="1104">734.41709859365244</cx:pt>
          <cx:pt idx="1105">732.08453146205989</cx:pt>
          <cx:pt idx="1106">899.0464209787358</cx:pt>
          <cx:pt idx="1107">801.52610305607311</cx:pt>
          <cx:pt idx="1108">926.47358522393472</cx:pt>
          <cx:pt idx="1109">1141.7171468136141</cx:pt>
          <cx:pt idx="1110">797.00121971966189</cx:pt>
          <cx:pt idx="1111">807.63194493696574</cx:pt>
          <cx:pt idx="1112">712.75590806658204</cx:pt>
          <cx:pt idx="1113">1095.2108576165501</cx:pt>
          <cx:pt idx="1114">835.6656577282032</cx:pt>
          <cx:pt idx="1115">518.86235335915012</cx:pt>
          <cx:pt idx="1116">1070.0299045266631</cx:pt>
          <cx:pt idx="1117">1034.9607160164537</cx:pt>
          <cx:pt idx="1118">820.11809753188209</cx:pt>
          <cx:pt idx="1119">850.96898820950548</cx:pt>
          <cx:pt idx="1120">905.84994968458216</cx:pt>
          <cx:pt idx="1121">756.44515602756758</cx:pt>
          <cx:pt idx="1122">590.93041672488528</cx:pt>
          <cx:pt idx="1123">910.6910172139377</cx:pt>
          <cx:pt idx="1124">804.29706009617735</cx:pt>
          <cx:pt idx="1125">850.8644629907667</cx:pt>
          <cx:pt idx="1126">748.19931807025523</cx:pt>
          <cx:pt idx="1127">1057.6889668257434</cx:pt>
          <cx:pt idx="1128">731.65469746695578</cx:pt>
          <cx:pt idx="1129">737.21656195773141</cx:pt>
          <cx:pt idx="1130">858.56408471272925</cx:pt>
          <cx:pt idx="1131">1022.5862522251601</cx:pt>
          <cx:pt idx="1132">819.05424161166923</cx:pt>
          <cx:pt idx="1133">985.12787163821508</cx:pt>
          <cx:pt idx="1134">797.17000454428558</cx:pt>
          <cx:pt idx="1135">538.47539367067043</cx:pt>
          <cx:pt idx="1136">748.40673850023768</cx:pt>
          <cx:pt idx="1137">746.52891842676729</cx:pt>
          <cx:pt idx="1138">658.67856910435705</cx:pt>
          <cx:pt idx="1139">842.20204239648331</cx:pt>
          <cx:pt idx="1140">581.84692861815756</cx:pt>
          <cx:pt idx="1141">801.38594262117374</cx:pt>
          <cx:pt idx="1142">831.38294756716618</cx:pt>
          <cx:pt idx="1143">871.88441074354648</cx:pt>
          <cx:pt idx="1144">1013.9698900167917</cx:pt>
          <cx:pt idx="1145">856.87469703158547</cx:pt>
          <cx:pt idx="1146">720.8761669913813</cx:pt>
          <cx:pt idx="1147">801.99941122267171</cx:pt>
          <cx:pt idx="1148">780.30802092416025</cx:pt>
          <cx:pt idx="1149">836.62977439489669</cx:pt>
          <cx:pt idx="1150">1004.2389508271268</cx:pt>
          <cx:pt idx="1151">798.3945256589293</cx:pt>
          <cx:pt idx="1152">909.89437340732229</cx:pt>
          <cx:pt idx="1153">615.80930628698809</cx:pt>
          <cx:pt idx="1154">774.9464456676078</cx:pt>
          <cx:pt idx="1155">775.98131613125031</cx:pt>
          <cx:pt idx="1156">819.39486683695861</cx:pt>
          <cx:pt idx="1157">954.75135840322901</cx:pt>
          <cx:pt idx="1158">1079.0539435424278</cx:pt>
          <cx:pt idx="1159">839.96382472612322</cx:pt>
          <cx:pt idx="1160">796.04991621638885</cx:pt>
          <cx:pt idx="1161">798.39549874060481</cx:pt>
          <cx:pt idx="1162">1031.8844436455856</cx:pt>
          <cx:pt idx="1163">867.96412385811846</cx:pt>
          <cx:pt idx="1164">811.78362902241804</cx:pt>
          <cx:pt idx="1165">583.82177943035344</cx:pt>
          <cx:pt idx="1166">766.95290250229107</cx:pt>
          <cx:pt idx="1167">922.42452427098385</cx:pt>
          <cx:pt idx="1168">870.43884785361934</cx:pt>
          <cx:pt idx="1169">811.36721599768111</cx:pt>
          <cx:pt idx="1170">1187.1378152643599</cx:pt>
          <cx:pt idx="1171">918.70016691243779</cx:pt>
          <cx:pt idx="1172">763.9270439904094</cx:pt>
          <cx:pt idx="1173">944.50712432683554</cx:pt>
          <cx:pt idx="1174">1172.122794655035</cx:pt>
          <cx:pt idx="1175">532.96066342061522</cx:pt>
          <cx:pt idx="1176">1004.1500415981089</cx:pt>
          <cx:pt idx="1177">760.23240416197746</cx:pt>
          <cx:pt idx="1178">973.24100461481271</cx:pt>
          <cx:pt idx="1179">1023.0870787982209</cx:pt>
          <cx:pt idx="1180">1004.9378328310507</cx:pt>
          <cx:pt idx="1181">786.30373486834935</cx:pt>
          <cx:pt idx="1182">633.64319569749944</cx:pt>
          <cx:pt idx="1183">557.73364685248589</cx:pt>
          <cx:pt idx="1184">842.14737452794134</cx:pt>
          <cx:pt idx="1185">802.07391237114155</cx:pt>
          <cx:pt idx="1186">1088.902200238826</cx:pt>
          <cx:pt idx="1187">812.67728881292442</cx:pt>
          <cx:pt idx="1188">989.27307195435617</cx:pt>
          <cx:pt idx="1189">921.39096927676212</cx:pt>
          <cx:pt idx="1190">987.95814877844293</cx:pt>
          <cx:pt idx="1191">945.70882624039371</cx:pt>
          <cx:pt idx="1192">845.35870215464911</cx:pt>
          <cx:pt idx="1193">449.47326682303543</cx:pt>
          <cx:pt idx="1194">918.88876089339385</cx:pt>
          <cx:pt idx="1195">804.68472782860647</cx:pt>
          <cx:pt idx="1196">872.93376485346653</cx:pt>
          <cx:pt idx="1197">850.11115954272225</cx:pt>
          <cx:pt idx="1198">978.53365167873676</cx:pt>
          <cx:pt idx="1199">921.33522354686727</cx:pt>
          <cx:pt idx="1200">666.53379771310279</cx:pt>
          <cx:pt idx="1201">892.10297206804262</cx:pt>
          <cx:pt idx="1202">1017.5795782323794</cx:pt>
          <cx:pt idx="1203">877.45964523002192</cx:pt>
          <cx:pt idx="1204">930.02935208003237</cx:pt>
          <cx:pt idx="1205">911.18537649831524</cx:pt>
          <cx:pt idx="1206">842.21249343888257</cx:pt>
          <cx:pt idx="1207">833.66799409772682</cx:pt>
          <cx:pt idx="1208">736.02626032032765</cx:pt>
          <cx:pt idx="1209">1054.7513562103104</cx:pt>
          <cx:pt idx="1210">747.62631088670719</cx:pt>
          <cx:pt idx="1211">787.05218593182872</cx:pt>
          <cx:pt idx="1212">711.53656680125323</cx:pt>
          <cx:pt idx="1213">1237.5015165962761</cx:pt>
          <cx:pt idx="1214">1182.1626070925745</cx:pt>
          <cx:pt idx="1215">997.43626257961228</cx:pt>
          <cx:pt idx="1216">565.06988204607683</cx:pt>
          <cx:pt idx="1217">663.93375327898025</cx:pt>
          <cx:pt idx="1218">814.69726721613358</cx:pt>
          <cx:pt idx="1219">905.26763886302138</cx:pt>
          <cx:pt idx="1220">734.91299281822864</cx:pt>
          <cx:pt idx="1221">736.49093453241881</cx:pt>
          <cx:pt idx="1222">555.09848390886509</cx:pt>
          <cx:pt idx="1223">962.52843369952745</cx:pt>
          <cx:pt idx="1224">870.06661938887726</cx:pt>
          <cx:pt idx="1225">780.45397127008448</cx:pt>
          <cx:pt idx="1226">534.54651747310436</cx:pt>
          <cx:pt idx="1227">1109.8191224290367</cx:pt>
          <cx:pt idx="1228">832.58926010845948</cx:pt>
          <cx:pt idx="1229">807.39155959096877</cx:pt>
          <cx:pt idx="1230">969.39954529630324</cx:pt>
          <cx:pt idx="1231">809.25639436368249</cx:pt>
          <cx:pt idx="1232">1070.7661226647244</cx:pt>
          <cx:pt idx="1233">740.00966811954163</cx:pt>
          <cx:pt idx="1234">627.63555868136291</cx:pt>
          <cx:pt idx="1235">779.8570999558932</cx:pt>
          <cx:pt idx="1236">475.74575969502166</cx:pt>
          <cx:pt idx="1237">753.98923989372395</cx:pt>
          <cx:pt idx="1238">750.65706700864405</cx:pt>
          <cx:pt idx="1239">837.33456636608446</cx:pt>
          <cx:pt idx="1240">945.47061358368342</cx:pt>
          <cx:pt idx="1241">1075.8109900299037</cx:pt>
          <cx:pt idx="1242">850.23440446159668</cx:pt>
          <cx:pt idx="1243">887.31779983663375</cx:pt>
          <cx:pt idx="1244">594.12862211619699</cx:pt>
          <cx:pt idx="1245">778.12495556364024</cx:pt>
          <cx:pt idx="1246">600.45791546716418</cx:pt>
          <cx:pt idx="1247">718.59935459131918</cx:pt>
          <cx:pt idx="1248">1046.3282204904056</cx:pt>
          <cx:pt idx="1249">887.91188000780107</cx:pt>
          <cx:pt idx="1250">886.93710400649638</cx:pt>
          <cx:pt idx="1251">1114.0276430192494</cx:pt>
          <cx:pt idx="1252">877.55979723483847</cx:pt>
          <cx:pt idx="1253">875.35624201686301</cx:pt>
          <cx:pt idx="1254">1053.2198976062198</cx:pt>
          <cx:pt idx="1255">1324.9832365704149</cx:pt>
          <cx:pt idx="1256">648.96813838676292</cx:pt>
          <cx:pt idx="1257">873.9944859437885</cx:pt>
          <cx:pt idx="1258">831.82567208454145</cx:pt>
          <cx:pt idx="1259">881.63324644198656</cx:pt>
          <cx:pt idx="1260">695.01584154370107</cx:pt>
          <cx:pt idx="1261">945.216623227632</cx:pt>
          <cx:pt idx="1262">759.22034247327269</cx:pt>
          <cx:pt idx="1263">886.24379177409605</cx:pt>
          <cx:pt idx="1264">673.74140982335018</cx:pt>
          <cx:pt idx="1265">971.98349892623651</cx:pt>
          <cx:pt idx="1266">905.04812264358418</cx:pt>
          <cx:pt idx="1267">963.8469063158451</cx:pt>
          <cx:pt idx="1268">834.27949086849469</cx:pt>
          <cx:pt idx="1269">711.04024591500297</cx:pt>
          <cx:pt idx="1270">1049.3500758552423</cx:pt>
          <cx:pt idx="1271">988.25697406979987</cx:pt>
          <cx:pt idx="1272">760.25930272552012</cx:pt>
          <cx:pt idx="1273">811.03266746573865</cx:pt>
          <cx:pt idx="1274">867.34690675593333</cx:pt>
          <cx:pt idx="1275">752.93025059305046</cx:pt>
          <cx:pt idx="1276">574.4905052348571</cx:pt>
          <cx:pt idx="1277">1030.2260864896878</cx:pt>
          <cx:pt idx="1278">1148.1489999414787</cx:pt>
          <cx:pt idx="1279">741.75716968809593</cx:pt>
          <cx:pt idx="1280">883.69035831854183</cx:pt>
          <cx:pt idx="1281">921.22914958854165</cx:pt>
          <cx:pt idx="1282">761.59086439078476</cx:pt>
          <cx:pt idx="1283">667.96170487820132</cx:pt>
          <cx:pt idx="1284">734.27653667201389</cx:pt>
          <cx:pt idx="1285">681.8585810211398</cx:pt>
          <cx:pt idx="1286">800.99774702966613</cx:pt>
          <cx:pt idx="1287">1050.0038655980475</cx:pt>
          <cx:pt idx="1288">864.90281920454549</cx:pt>
          <cx:pt idx="1289">1130.6425034498748</cx:pt>
          <cx:pt idx="1290">912.65936148356343</cx:pt>
          <cx:pt idx="1291">942.78796559840396</cx:pt>
          <cx:pt idx="1292">1076.2427481539462</cx:pt>
          <cx:pt idx="1293">766.56543855596294</cx:pt>
          <cx:pt idx="1294">772.37019894442619</cx:pt>
          <cx:pt idx="1295">938.53590518016165</cx:pt>
          <cx:pt idx="1296">861.51640714148255</cx:pt>
          <cx:pt idx="1297">1148.6464378565738</cx:pt>
          <cx:pt idx="1298">265.22833449334348</cx:pt>
          <cx:pt idx="1299">921.39476214791205</cx:pt>
          <cx:pt idx="1300">773.88891269997146</cx:pt>
          <cx:pt idx="1301">742.62096592009243</cx:pt>
          <cx:pt idx="1302">920.0707829508417</cx:pt>
          <cx:pt idx="1303">615.21405722289876</cx:pt>
          <cx:pt idx="1304">1033.284225341172</cx:pt>
          <cx:pt idx="1305">752.67201196738006</cx:pt>
          <cx:pt idx="1306">1110.4750386423193</cx:pt>
          <cx:pt idx="1307">931.08148182327477</cx:pt>
          <cx:pt idx="1308">729.35361104898971</cx:pt>
          <cx:pt idx="1309">763.69096512336876</cx:pt>
          <cx:pt idx="1310">753.29409254796212</cx:pt>
          <cx:pt idx="1311">667.37898269410209</cx:pt>
          <cx:pt idx="1312">819.97339313209193</cx:pt>
          <cx:pt idx="1313">896.91852505229554</cx:pt>
          <cx:pt idx="1314">892.13761426698511</cx:pt>
          <cx:pt idx="1315">683.70377596250717</cx:pt>
          <cx:pt idx="1316">726.50160587815799</cx:pt>
          <cx:pt idx="1317">619.90221975015186</cx:pt>
          <cx:pt idx="1318">811.83228842879294</cx:pt>
          <cx:pt idx="1319">533.90111489076548</cx:pt>
          <cx:pt idx="1320">1001.7131357598705</cx:pt>
          <cx:pt idx="1321">923.61082593344452</cx:pt>
          <cx:pt idx="1322">783.34359805572922</cx:pt>
          <cx:pt idx="1323">937.13275155966051</cx:pt>
          <cx:pt idx="1324">970.60566148785574</cx:pt>
          <cx:pt idx="1325">823.71315407029374</cx:pt>
          <cx:pt idx="1326">1038.6393430015048</cx:pt>
          <cx:pt idx="1327">758.67996502874576</cx:pt>
          <cx:pt idx="1328">827.21624276814407</cx:pt>
          <cx:pt idx="1329">865.83391886161201</cx:pt>
          <cx:pt idx="1330">895.18733155974701</cx:pt>
          <cx:pt idx="1331">942.4827934620472</cx:pt>
          <cx:pt idx="1332">926.03186241681328</cx:pt>
          <cx:pt idx="1333">1268.4615094433218</cx:pt>
          <cx:pt idx="1334">925.92168672598962</cx:pt>
          <cx:pt idx="1335">779.3679760126231</cx:pt>
          <cx:pt idx="1336">910.26466589756433</cx:pt>
          <cx:pt idx="1337">978.98281468520804</cx:pt>
          <cx:pt idx="1338">727.02708526768606</cx:pt>
          <cx:pt idx="1339">812.72697068544892</cx:pt>
          <cx:pt idx="1340">695.70223876001705</cx:pt>
          <cx:pt idx="1341">809.03149786495248</cx:pt>
          <cx:pt idx="1342">882.44982941566502</cx:pt>
          <cx:pt idx="1343">671.73695223341224</cx:pt>
          <cx:pt idx="1344">765.3325099029837</cx:pt>
          <cx:pt idx="1345">874.02877070133889</cx:pt>
          <cx:pt idx="1346">1051.9858786861216</cx:pt>
          <cx:pt idx="1347">763.49019347794433</cx:pt>
          <cx:pt idx="1348">969.11518445085699</cx:pt>
          <cx:pt idx="1349">1003.5026211090706</cx:pt>
          <cx:pt idx="1350">889.16635576451529</cx:pt>
          <cx:pt idx="1351">751.01812044823805</cx:pt>
          <cx:pt idx="1352">810.55341108259404</cx:pt>
          <cx:pt idx="1353">906.58304478610455</cx:pt>
          <cx:pt idx="1354">910.75464904936086</cx:pt>
          <cx:pt idx="1355">938.09574896048196</cx:pt>
          <cx:pt idx="1356">789.11838796810923</cx:pt>
          <cx:pt idx="1357">768.32524851485687</cx:pt>
          <cx:pt idx="1358">1069.0620707681471</cx:pt>
          <cx:pt idx="1359">468.49162278275395</cx:pt>
          <cx:pt idx="1360">826.00891866081258</cx:pt>
          <cx:pt idx="1361">936.03496802935592</cx:pt>
          <cx:pt idx="1362">1024.5818927887897</cx:pt>
          <cx:pt idx="1363">735.32491015414541</cx:pt>
          <cx:pt idx="1364">912.03023090930515</cx:pt>
          <cx:pt idx="1365">952.26881532973528</cx:pt>
          <cx:pt idx="1366">920.33187377982074</cx:pt>
          <cx:pt idx="1367">1110.850388973904</cx:pt>
          <cx:pt idx="1368">552.76206952967948</cx:pt>
          <cx:pt idx="1369">706.62104069690304</cx:pt>
          <cx:pt idx="1370">718.37283042700085</cx:pt>
          <cx:pt idx="1371">879.59766219662708</cx:pt>
          <cx:pt idx="1372">605.56339906531139</cx:pt>
          <cx:pt idx="1373">907.96549045858671</cx:pt>
          <cx:pt idx="1374">965.82115577742479</cx:pt>
          <cx:pt idx="1375">1027.5312524750639</cx:pt>
          <cx:pt idx="1376">1081.5473039271992</cx:pt>
          <cx:pt idx="1377">801.49008072817037</cx:pt>
          <cx:pt idx="1378">921.89909948103673</cx:pt>
          <cx:pt idx="1379">789.42558189306624</cx:pt>
          <cx:pt idx="1380">737.56980768643132</cx:pt>
          <cx:pt idx="1381">884.79149659421</cx:pt>
          <cx:pt idx="1382">904.85823622479063</cx:pt>
          <cx:pt idx="1383">950.17226801093295</cx:pt>
          <cx:pt idx="1384">1023.1614250243892</cx:pt>
          <cx:pt idx="1385">649.40879695170054</cx:pt>
          <cx:pt idx="1386">682.18663338281522</cx:pt>
          <cx:pt idx="1387">1130.2232771774688</cx:pt>
          <cx:pt idx="1388">880.20420327836871</cx:pt>
          <cx:pt idx="1389">721.04559949456825</cx:pt>
          <cx:pt idx="1390">726.47457915148777</cx:pt>
          <cx:pt idx="1391">976.29890239938447</cx:pt>
          <cx:pt idx="1392">1097.9891561261536</cx:pt>
          <cx:pt idx="1393">759.98458345555048</cx:pt>
          <cx:pt idx="1394">866.88565514661036</cx:pt>
          <cx:pt idx="1395">1035.9554595245058</cx:pt>
          <cx:pt idx="1396">1057.4921315771855</cx:pt>
          <cx:pt idx="1397">916.55771539229249</cx:pt>
          <cx:pt idx="1398">789.74857884607275</cx:pt>
          <cx:pt idx="1399">820.6209915278572</cx:pt>
          <cx:pt idx="1400">722.13891385430475</cx:pt>
          <cx:pt idx="1401">851.30603525419247</cx:pt>
          <cx:pt idx="1402">779.88073122308776</cx:pt>
          <cx:pt idx="1403">740.57685272206879</cx:pt>
          <cx:pt idx="1404">865.21866540183908</cx:pt>
          <cx:pt idx="1405">1096.2132141638308</cx:pt>
          <cx:pt idx="1406">965.14511416540381</cx:pt>
          <cx:pt idx="1407">825.44846829200674</cx:pt>
          <cx:pt idx="1408">1031.0164792579219</cx:pt>
          <cx:pt idx="1409">1004.1290681782253</cx:pt>
          <cx:pt idx="1410">781.84177879970957</cx:pt>
          <cx:pt idx="1411">918.89750299576008</cx:pt>
          <cx:pt idx="1412">897.41994103842512</cx:pt>
          <cx:pt idx="1413">683.03269227595933</cx:pt>
          <cx:pt idx="1414">832.98149563575964</cx:pt>
          <cx:pt idx="1415">880.24776639049878</cx:pt>
          <cx:pt idx="1416">649.49805895036093</cx:pt>
          <cx:pt idx="1417">736.18210798921723</cx:pt>
          <cx:pt idx="1418">754.84355617518668</cx:pt>
          <cx:pt idx="1419">932.65183864816879</cx:pt>
          <cx:pt idx="1420">870.76414456621683</cx:pt>
          <cx:pt idx="1421">982.28863245178457</cx:pt>
          <cx:pt idx="1422">761.53418749554896</cx:pt>
          <cx:pt idx="1423">769.11961998096854</cx:pt>
          <cx:pt idx="1424">996.16529943482044</cx:pt>
          <cx:pt idx="1425">805.12076328619537</cx:pt>
          <cx:pt idx="1426">1003.1479093085907</cx:pt>
          <cx:pt idx="1427">848.93264127780856</cx:pt>
          <cx:pt idx="1428">719.81449029361681</cx:pt>
          <cx:pt idx="1429">597.97060531624641</cx:pt>
          <cx:pt idx="1430">744.5616418280764</cx:pt>
          <cx:pt idx="1431">1087.6173820103515</cx:pt>
          <cx:pt idx="1432">1153.6750380547251</cx:pt>
          <cx:pt idx="1433">816.31882481710693</cx:pt>
          <cx:pt idx="1434">731.4262443068676</cx:pt>
          <cx:pt idx="1435">778.9038878492471</cx:pt>
          <cx:pt idx="1436">936.40692609554549</cx:pt>
          <cx:pt idx="1437">1162.2743060132541</cx:pt>
          <cx:pt idx="1438">896.00267591789111</cx:pt>
          <cx:pt idx="1439">971.03426958202647</cx:pt>
          <cx:pt idx="1440">808.41800414557304</cx:pt>
          <cx:pt idx="1441">960.77007913917419</cx:pt>
          <cx:pt idx="1442">702.89803963678946</cx:pt>
          <cx:pt idx="1443">825.00930695266447</cx:pt>
          <cx:pt idx="1444">725.67961438837642</cx:pt>
          <cx:pt idx="1445">986.09695389243439</cx:pt>
          <cx:pt idx="1446">824.16132044786525</cx:pt>
          <cx:pt idx="1447">618.68650132095934</cx:pt>
          <cx:pt idx="1448">838.48938262489276</cx:pt>
          <cx:pt idx="1449">950.71872966524711</cx:pt>
          <cx:pt idx="1450">842.38824613903512</cx:pt>
          <cx:pt idx="1451">982.59214342571897</cx:pt>
          <cx:pt idx="1452">896.22292331704773</cx:pt>
          <cx:pt idx="1453">796.15184885952544</cx:pt>
          <cx:pt idx="1454">922.44177829083515</cx:pt>
          <cx:pt idx="1455">899.44356436391729</cx:pt>
          <cx:pt idx="1456">960.75393563044724</cx:pt>
          <cx:pt idx="1457">856.09318402717213</cx:pt>
          <cx:pt idx="1458">785.26362931177698</cx:pt>
          <cx:pt idx="1459">773.08550455145644</cx:pt>
          <cx:pt idx="1460">1024.1126032209295</cx:pt>
          <cx:pt idx="1461">886.13031635743243</cx:pt>
          <cx:pt idx="1462">765.43798662334007</cx:pt>
          <cx:pt idx="1463">603.19355631884332</cx:pt>
          <cx:pt idx="1464">756.25205652312206</cx:pt>
          <cx:pt idx="1465">1039.5899931247095</cx:pt>
          <cx:pt idx="1466">1002.1091901680473</cx:pt>
          <cx:pt idx="1467">932.49112180977431</cx:pt>
          <cx:pt idx="1468">880.8342395773484</cx:pt>
          <cx:pt idx="1469">676.76251262429787</cx:pt>
          <cx:pt idx="1470">760.71938743171677</cx:pt>
          <cx:pt idx="1471">928.7715932808394</cx:pt>
          <cx:pt idx="1472">1010.3780596311499</cx:pt>
          <cx:pt idx="1473">751.73077823853419</cx:pt>
          <cx:pt idx="1474">795.02484199962294</cx:pt>
          <cx:pt idx="1475">884.29288655842845</cx:pt>
          <cx:pt idx="1476">887.13517855155635</cx:pt>
          <cx:pt idx="1477">719.76541893336298</cx:pt>
          <cx:pt idx="1478">955.9821829991555</cx:pt>
          <cx:pt idx="1479">558.95596433643209</cx:pt>
          <cx:pt idx="1480">959.97057467015816</cx:pt>
          <cx:pt idx="1481">1075.7699276130627</cx:pt>
          <cx:pt idx="1482">850.9098370049287</cx:pt>
          <cx:pt idx="1483">922.73846833582581</cx:pt>
          <cx:pt idx="1484">935.19856326217223</cx:pt>
          <cx:pt idx="1485">837.12753972055953</cx:pt>
          <cx:pt idx="1486">1056.2474609619862</cx:pt>
          <cx:pt idx="1487">828.1850103329574</cx:pt>
          <cx:pt idx="1488">885.80296650281434</cx:pt>
          <cx:pt idx="1489">932.13751662429831</cx:pt>
          <cx:pt idx="1490">976.27694959521546</cx:pt>
          <cx:pt idx="1491">858.55024626744637</cx:pt>
          <cx:pt idx="1492">874.09350448192697</cx:pt>
          <cx:pt idx="1493">884.19857528673288</cx:pt>
          <cx:pt idx="1494">716.7907199360742</cx:pt>
          <cx:pt idx="1495">933.0957333604324</cx:pt>
          <cx:pt idx="1496">721.41530512833629</cx:pt>
          <cx:pt idx="1497">657.03154116511723</cx:pt>
          <cx:pt idx="1498">819.81004877013561</cx:pt>
          <cx:pt idx="1499">698.51063696009965</cx:pt>
          <cx:pt idx="1500">1250.6764198530236</cx:pt>
          <cx:pt idx="1501">830.60245660719261</cx:pt>
          <cx:pt idx="1502">764.80293289173699</cx:pt>
          <cx:pt idx="1503">1120.9708834204835</cx:pt>
          <cx:pt idx="1504">1015.8216932565028</cx:pt>
          <cx:pt idx="1505">970.48881209948115</cx:pt>
          <cx:pt idx="1506">800.31596573848742</cx:pt>
          <cx:pt idx="1507">725.19602480693663</cx:pt>
          <cx:pt idx="1508">1070.1880673766759</cx:pt>
          <cx:pt idx="1509">763.16492400533571</cx:pt>
          <cx:pt idx="1510">716.51105633937277</cx:pt>
          <cx:pt idx="1511">1067.5435387935984</cx:pt>
          <cx:pt idx="1512">980.26694920269392</cx:pt>
          <cx:pt idx="1513">1073.0323483057066</cx:pt>
          <cx:pt idx="1514">762.43861894846998</cx:pt>
          <cx:pt idx="1515">1293.3691712868927</cx:pt>
          <cx:pt idx="1516">842.73377845339519</cx:pt>
          <cx:pt idx="1517">688.8653658846813</cx:pt>
          <cx:pt idx="1518">989.86180293832956</cx:pt>
          <cx:pt idx="1519">714.11974214769964</cx:pt>
          <cx:pt idx="1520">636.69281094388066</cx:pt>
          <cx:pt idx="1521">657.71379136417977</cx:pt>
          <cx:pt idx="1522">832.25476859377522</cx:pt>
          <cx:pt idx="1523">762.37778363104405</cx:pt>
          <cx:pt idx="1524">759.3698057300262</cx:pt>
          <cx:pt idx="1525">913.73506637479193</cx:pt>
          <cx:pt idx="1526">742.55152128144164</cx:pt>
          <cx:pt idx="1527">866.10884728535655</cx:pt>
          <cx:pt idx="1528">601.95844142472583</cx:pt>
          <cx:pt idx="1529">865.06681789412835</cx:pt>
          <cx:pt idx="1530">838.22985928025571</cx:pt>
          <cx:pt idx="1531">807.55925286346064</cx:pt>
          <cx:pt idx="1532">708.38972958913678</cx:pt>
          <cx:pt idx="1533">682.84851358155424</cx:pt>
          <cx:pt idx="1534">1010.1121838774059</cx:pt>
          <cx:pt idx="1535">878.07771461420054</cx:pt>
          <cx:pt idx="1536">1103.7024062517332</cx:pt>
          <cx:pt idx="1537">741.31703276802602</cx:pt>
          <cx:pt idx="1538">786.66252709361675</cx:pt>
          <cx:pt idx="1539">917.67559306947692</cx:pt>
          <cx:pt idx="1540">927.44008061980708</cx:pt>
          <cx:pt idx="1541">864.29105849856148</cx:pt>
          <cx:pt idx="1542">685.30601772785599</cx:pt>
          <cx:pt idx="1543">886.11236534102545</cx:pt>
          <cx:pt idx="1544">477.48231874532303</cx:pt>
          <cx:pt idx="1545">840.81412253333372</cx:pt>
          <cx:pt idx="1546">797.4643089915669</cx:pt>
          <cx:pt idx="1547">537.69883569792705</cx:pt>
          <cx:pt idx="1548">779.53692507663095</cx:pt>
          <cx:pt idx="1549">746.09540762086613</cx:pt>
          <cx:pt idx="1550">772.69371718102593</cx:pt>
          <cx:pt idx="1551">861.6398247921411</cx:pt>
          <cx:pt idx="1552">881.30812492149903</cx:pt>
          <cx:pt idx="1553">914.21263507474669</cx:pt>
          <cx:pt idx="1554">789.45530179899515</cx:pt>
          <cx:pt idx="1555">641.82798737693713</cx:pt>
          <cx:pt idx="1556">924.63417071235335</cx:pt>
          <cx:pt idx="1557">748.58797453126533</cx:pt>
          <cx:pt idx="1558">992.95857269662974</cx:pt>
          <cx:pt idx="1559">1106.9153442565157</cx:pt>
          <cx:pt idx="1560">668.21992453065616</cx:pt>
          <cx:pt idx="1561">960.95310324991669</cx:pt>
          <cx:pt idx="1562">773.37279813062673</cx:pt>
          <cx:pt idx="1563">971.17207382808772</cx:pt>
          <cx:pt idx="1564">680.31309434447519</cx:pt>
          <cx:pt idx="1565">923.44754277384027</cx:pt>
          <cx:pt idx="1566">1079.7008401782309</cx:pt>
          <cx:pt idx="1567">973.95920381426686</cx:pt>
          <cx:pt idx="1568">775.88674287686661</cx:pt>
          <cx:pt idx="1569">789.71245553030064</cx:pt>
          <cx:pt idx="1570">682.71942336007714</cx:pt>
          <cx:pt idx="1571">1008.1085624428902</cx:pt>
          <cx:pt idx="1572">843.08183781621392</cx:pt>
          <cx:pt idx="1573">731.4760941844944</cx:pt>
          <cx:pt idx="1574">949.85185170983277</cx:pt>
          <cx:pt idx="1575">676.10244375931177</cx:pt>
          <cx:pt idx="1576">995.03639362104593</cx:pt>
          <cx:pt idx="1577">634.37937469018721</cx:pt>
          <cx:pt idx="1578">857.27661711555322</cx:pt>
          <cx:pt idx="1579">531.83916402909813</cx:pt>
          <cx:pt idx="1580">869.38489197172987</cx:pt>
          <cx:pt idx="1581">650.74370643402449</cx:pt>
          <cx:pt idx="1582">1076.4588296538441</cx:pt>
          <cx:pt idx="1583">927.25821213893107</cx:pt>
          <cx:pt idx="1584">1010.2263647186383</cx:pt>
          <cx:pt idx="1585">949.37418394773954</cx:pt>
          <cx:pt idx="1586">848.52413960448212</cx:pt>
          <cx:pt idx="1587">922.08029259285559</cx:pt>
          <cx:pt idx="1588">921.06737101934482</cx:pt>
          <cx:pt idx="1589">929.42301727723861</cx:pt>
          <cx:pt idx="1590">801.31247895619583</cx:pt>
          <cx:pt idx="1591">994.53008524227187</cx:pt>
          <cx:pt idx="1592">755.01828442440069</cx:pt>
          <cx:pt idx="1593">651.62803242734026</cx:pt>
          <cx:pt idx="1594">828.52887463975026</cx:pt>
          <cx:pt idx="1595">905.97428274095068</cx:pt>
          <cx:pt idx="1596">963.7402322277195</cx:pt>
          <cx:pt idx="1597">1032.3547739713799</cx:pt>
          <cx:pt idx="1598">694.48475387411872</cx:pt>
          <cx:pt idx="1599">1061.2184890009521</cx:pt>
          <cx:pt idx="1600">855.0844660497371</cx:pt>
          <cx:pt idx="1601">773.50437864644323</cx:pt>
          <cx:pt idx="1602">1171.3028112146417</cx:pt>
          <cx:pt idx="1603">781.55220412221104</cx:pt>
          <cx:pt idx="1604">1016.983708384158</cx:pt>
          <cx:pt idx="1605">933.09749201449699</cx:pt>
          <cx:pt idx="1606">845.49786327448021</cx:pt>
          <cx:pt idx="1607">1139.837309793623</cx:pt>
          <cx:pt idx="1608">819.49709600414894</cx:pt>
          <cx:pt idx="1609">815.90656077944129</cx:pt>
          <cx:pt idx="1610">1162.1813877545262</cx:pt>
          <cx:pt idx="1611">874.55037128676918</cx:pt>
          <cx:pt idx="1612">863.46362644681096</cx:pt>
          <cx:pt idx="1613">790.06544888214046</cx:pt>
          <cx:pt idx="1614">806.16457908084556</cx:pt>
          <cx:pt idx="1615">868.99355622124369</cx:pt>
          <cx:pt idx="1616">956.78759214404886</cx:pt>
          <cx:pt idx="1617">799.72098125355149</cx:pt>
          <cx:pt idx="1618">747.25020714837615</cx:pt>
          <cx:pt idx="1619">1029.8928035563565</cx:pt>
          <cx:pt idx="1620">445.33799338416679</cx:pt>
          <cx:pt idx="1621">1120.0963901649329</cx:pt>
          <cx:pt idx="1622">896.93176771472508</cx:pt>
          <cx:pt idx="1623">810.53381610150154</cx:pt>
          <cx:pt idx="1624">823.34090177343194</cx:pt>
          <cx:pt idx="1625">673.21879449899598</cx:pt>
          <cx:pt idx="1626">662.04699004084603</cx:pt>
          <cx:pt idx="1627">877.73856831292142</cx:pt>
          <cx:pt idx="1628">1040.8061758931406</cx:pt>
          <cx:pt idx="1629">663.50962891556082</cx:pt>
          <cx:pt idx="1630">805.11163531522413</cx:pt>
          <cx:pt idx="1631">694.36523388849605</cx:pt>
          <cx:pt idx="1632">737.11071494434805</cx:pt>
          <cx:pt idx="1633">746.15480225954764</cx:pt>
          <cx:pt idx="1634">926.58415014824129</cx:pt>
          <cx:pt idx="1635">872.99607773533978</cx:pt>
          <cx:pt idx="1636">1063.8083680134528</cx:pt>
          <cx:pt idx="1637">698.767496291528</cx:pt>
          <cx:pt idx="1638">788.12570925811247</cx:pt>
          <cx:pt idx="1639">800.71783787342895</cx:pt>
          <cx:pt idx="1640">950.14896077702235</cx:pt>
          <cx:pt idx="1641">939.31469574758853</cx:pt>
          <cx:pt idx="1642">805.75710385316916</cx:pt>
          <cx:pt idx="1643">873.27439531285177</cx:pt>
          <cx:pt idx="1644">963.09806254742034</cx:pt>
          <cx:pt idx="1645">828.39681527335802</cx:pt>
          <cx:pt idx="1646">999.51648271009935</cx:pt>
          <cx:pt idx="1647">937.4816878933085</cx:pt>
          <cx:pt idx="1648">954.38095802313615</cx:pt>
          <cx:pt idx="1649">936.91751864298533</cx:pt>
          <cx:pt idx="1650">896.4778675290944</cx:pt>
          <cx:pt idx="1651">716.94313694550669</cx:pt>
          <cx:pt idx="1652">626.31401478530938</cx:pt>
          <cx:pt idx="1653">1179.0754903225015</cx:pt>
          <cx:pt idx="1654">499.72710062423681</cx:pt>
          <cx:pt idx="1655">833.1662104061603</cx:pt>
          <cx:pt idx="1656">855.69700345583249</cx:pt>
          <cx:pt idx="1657">856.30084618401202</cx:pt>
          <cx:pt idx="1658">998.50928315605972</cx:pt>
          <cx:pt idx="1659">586.74506376130466</cx:pt>
          <cx:pt idx="1660">944.70412252296865</cx:pt>
          <cx:pt idx="1661">661.36043736993872</cx:pt>
          <cx:pt idx="1662">961.54049232272655</cx:pt>
          <cx:pt idx="1663">827.42049228778956</cx:pt>
          <cx:pt idx="1664">498.72968177314823</cx:pt>
          <cx:pt idx="1665">972.65654379563773</cx:pt>
          <cx:pt idx="1666">566.68635369554261</cx:pt>
          <cx:pt idx="1667">966.71546693244045</cx:pt>
          <cx:pt idx="1668">890.99173150162551</cx:pt>
          <cx:pt idx="1669">701.05260896654033</cx:pt>
          <cx:pt idx="1670">968.7343521124925</cx:pt>
          <cx:pt idx="1671">1068.4474533078112</cx:pt>
          <cx:pt idx="1672">806.42917545887326</cx:pt>
          <cx:pt idx="1673">1156.864276109003</cx:pt>
          <cx:pt idx="1674">708.62232197144067</cx:pt>
          <cx:pt idx="1675">842.00928118839147</cx:pt>
          <cx:pt idx="1676">556.88694439593144</cx:pt>
          <cx:pt idx="1677">963.24443212699714</cx:pt>
          <cx:pt idx="1678">733.31034841913402</cx:pt>
          <cx:pt idx="1679">716.13908205597124</cx:pt>
          <cx:pt idx="1680">883.45385031834417</cx:pt>
          <cx:pt idx="1681">478.42782187364645</cx:pt>
          <cx:pt idx="1682">731.74455959934312</cx:pt>
          <cx:pt idx="1683">832.51496260695751</cx:pt>
          <cx:pt idx="1684">1077.0105342753827</cx:pt>
          <cx:pt idx="1685">777.54350396141058</cx:pt>
          <cx:pt idx="1686">985.10430593770138</cx:pt>
          <cx:pt idx="1687">937.10697594744295</cx:pt>
          <cx:pt idx="1688">995.99343145273667</cx:pt>
          <cx:pt idx="1689">828.94828761712415</cx:pt>
          <cx:pt idx="1690">883.46533386850319</cx:pt>
          <cx:pt idx="1691">622.5480652419111</cx:pt>
          <cx:pt idx="1692">804.66784914648588</cx:pt>
          <cx:pt idx="1693">696.72420918830949</cx:pt>
          <cx:pt idx="1694">891.25468323272742</cx:pt>
          <cx:pt idx="1695">1167.6259562009059</cx:pt>
          <cx:pt idx="1696">715.85385332690032</cx:pt>
          <cx:pt idx="1697">809.76706052318093</cx:pt>
          <cx:pt idx="1698">958.04616253281358</cx:pt>
          <cx:pt idx="1699">749.99389173045881</cx:pt>
          <cx:pt idx="1700">942.28721901202778</cx:pt>
          <cx:pt idx="1701">942.73303222859738</cx:pt>
          <cx:pt idx="1702">1069.6349312422612</cx:pt>
          <cx:pt idx="1703">954.27889426095794</cx:pt>
          <cx:pt idx="1704">909.30864309873743</cx:pt>
          <cx:pt idx="1705">890.01990903575938</cx:pt>
          <cx:pt idx="1706">831.98761953021551</cx:pt>
          <cx:pt idx="1707">968.11437355312933</cx:pt>
          <cx:pt idx="1708">609.96646654143024</cx:pt>
          <cx:pt idx="1709">832.66431141930616</cx:pt>
          <cx:pt idx="1710">1081.750482906245</cx:pt>
          <cx:pt idx="1711">945.58469054065176</cx:pt>
          <cx:pt idx="1712">762.84268169887343</cx:pt>
          <cx:pt idx="1713">871.21385171363772</cx:pt>
          <cx:pt idx="1714">793.37199196215442</cx:pt>
          <cx:pt idx="1715">818.89747887533736</cx:pt>
          <cx:pt idx="1716">799.32114355278713</cx:pt>
          <cx:pt idx="1717">761.95894443737529</cx:pt>
          <cx:pt idx="1718">992.5607307464536</cx:pt>
          <cx:pt idx="1719">942.7727042277703</cx:pt>
          <cx:pt idx="1720">1145.9964473430182</cx:pt>
          <cx:pt idx="1721">854.90098172112698</cx:pt>
          <cx:pt idx="1722">1092.4600447475771</cx:pt>
          <cx:pt idx="1723">908.76858447223606</cx:pt>
          <cx:pt idx="1724">906.97757981575387</cx:pt>
          <cx:pt idx="1725">977.0191038582102</cx:pt>
          <cx:pt idx="1726">939.26537158263739</cx:pt>
          <cx:pt idx="1727">946.14688203290848</cx:pt>
          <cx:pt idx="1728">825.20642188326553</cx:pt>
          <cx:pt idx="1729">944.16643514628993</cx:pt>
          <cx:pt idx="1730">702.70398504603361</cx:pt>
          <cx:pt idx="1731">804.32209176644244</cx:pt>
          <cx:pt idx="1732">939.35366821713762</cx:pt>
          <cx:pt idx="1733">962.02473882061986</cx:pt>
          <cx:pt idx="1734">916.55027907315628</cx:pt>
          <cx:pt idx="1735">769.1906970456721</cx:pt>
          <cx:pt idx="1736">788.3307110183415</cx:pt>
          <cx:pt idx="1737">620.32304084832197</cx:pt>
          <cx:pt idx="1738">588.01742367259737</cx:pt>
          <cx:pt idx="1739">707.56199028339142</cx:pt>
          <cx:pt idx="1740">541.54837591449586</cx:pt>
          <cx:pt idx="1741">713.72420847339515</cx:pt>
          <cx:pt idx="1742">815.85645994062179</cx:pt>
          <cx:pt idx="1743">912.36977200300964</cx:pt>
          <cx:pt idx="1744">980.54713617129858</cx:pt>
          <cx:pt idx="1745">637.3568099633867</cx:pt>
          <cx:pt idx="1746">934.15302359322322</cx:pt>
          <cx:pt idx="1747">753.01346120196206</cx:pt>
          <cx:pt idx="1748">720.37012039724357</cx:pt>
          <cx:pt idx="1749">811.95226762867708</cx:pt>
          <cx:pt idx="1750">1046.5986971261677</cx:pt>
          <cx:pt idx="1751">1002.7678116563434</cx:pt>
          <cx:pt idx="1752">885.88566871015053</cx:pt>
          <cx:pt idx="1753">908.96789501388491</cx:pt>
          <cx:pt idx="1754">664.6998437142579</cx:pt>
          <cx:pt idx="1755">816.11730879220806</cx:pt>
          <cx:pt idx="1756">1020.674525964967</cx:pt>
          <cx:pt idx="1757">790.62100480735648</cx:pt>
          <cx:pt idx="1758">921.64512782489908</cx:pt>
          <cx:pt idx="1759">1035.0203456964935</cx:pt>
          <cx:pt idx="1760">662.82075073466444</cx:pt>
          <cx:pt idx="1761">845.81749143062757</cx:pt>
          <cx:pt idx="1762">846.19313717378179</cx:pt>
          <cx:pt idx="1763">752.56849791418222</cx:pt>
          <cx:pt idx="1764">671.76006419644864</cx:pt>
          <cx:pt idx="1765">916.69782114186842</cx:pt>
          <cx:pt idx="1766">628.36168749338538</cx:pt>
          <cx:pt idx="1767">962.00545188604724</cx:pt>
          <cx:pt idx="1768">797.78732116911749</cx:pt>
          <cx:pt idx="1769">817.52594366163976</cx:pt>
          <cx:pt idx="1770">1226.3132780518235</cx:pt>
          <cx:pt idx="1771">902.35977708112523</cx:pt>
          <cx:pt idx="1772">610.76006759226163</cx:pt>
          <cx:pt idx="1773">922.67715278822516</cx:pt>
          <cx:pt idx="1774">822.38618574735847</cx:pt>
          <cx:pt idx="1775">708.31850218124407</cx:pt>
          <cx:pt idx="1776">629.54122997602337</cx:pt>
          <cx:pt idx="1777">933.20857244665922</cx:pt>
          <cx:pt idx="1778">731.78886094582833</cx:pt>
          <cx:pt idx="1779">981.62256952241796</cx:pt>
          <cx:pt idx="1780">785.47947542168674</cx:pt>
          <cx:pt idx="1781">917.309300512861</cx:pt>
          <cx:pt idx="1782">918.60868935422718</cx:pt>
          <cx:pt idx="1783">559.20011244848035</cx:pt>
          <cx:pt idx="1784">833.50215316084973</cx:pt>
          <cx:pt idx="1785">1060.3796447788911</cx:pt>
          <cx:pt idx="1786">854.41503869813266</cx:pt>
          <cx:pt idx="1787">940.6715815714914</cx:pt>
          <cx:pt idx="1788">945.28454965069818</cx:pt>
          <cx:pt idx="1789">855.96537293515723</cx:pt>
          <cx:pt idx="1790">640.43724718275928</cx:pt>
          <cx:pt idx="1791">971.03137446641256</cx:pt>
          <cx:pt idx="1792">960.17032571796017</cx:pt>
          <cx:pt idx="1793">751.04027388765473</cx:pt>
          <cx:pt idx="1794">908.96490404099245</cx:pt>
          <cx:pt idx="1795">685.80188499514099</cx:pt>
          <cx:pt idx="1796">701.21788661514688</cx:pt>
          <cx:pt idx="1797">694.21679328558866</cx:pt>
          <cx:pt idx="1798">1026.7130322599805</cx:pt>
          <cx:pt idx="1799">874.39388156414327</cx:pt>
          <cx:pt idx="1800">912.63850214779302</cx:pt>
          <cx:pt idx="1801">956.43650153698763</cx:pt>
          <cx:pt idx="1802">874.4719787280975</cx:pt>
          <cx:pt idx="1803">982.24263344432734</cx:pt>
          <cx:pt idx="1804">619.41105401210325</cx:pt>
          <cx:pt idx="1805">728.69190723823806</cx:pt>
          <cx:pt idx="1806">726.9652371554954</cx:pt>
          <cx:pt idx="1807">940.30042185348896</cx:pt>
          <cx:pt idx="1808">801.26915403764542</cx:pt>
          <cx:pt idx="1809">943.33842071720937</cx:pt>
          <cx:pt idx="1810">906.6909990268955</cx:pt>
          <cx:pt idx="1811">1054.8979247364098</cx:pt>
          <cx:pt idx="1812">882.70251413194171</cx:pt>
          <cx:pt idx="1813">804.05633600039971</cx:pt>
          <cx:pt idx="1814">724.17703889221775</cx:pt>
          <cx:pt idx="1815">849.20779089649898</cx:pt>
          <cx:pt idx="1816">806.20290549086371</cx:pt>
          <cx:pt idx="1817">850.39997247504857</cx:pt>
          <cx:pt idx="1818">1031.0647357398698</cx:pt>
          <cx:pt idx="1819">987.16497887812079</cx:pt>
          <cx:pt idx="1820">950.85025391786633</cx:pt>
          <cx:pt idx="1821">940.1699593241359</cx:pt>
          <cx:pt idx="1822">709.80487465624083</cx:pt>
          <cx:pt idx="1823">765.77551340895923</cx:pt>
          <cx:pt idx="1824">608.83235753246277</cx:pt>
          <cx:pt idx="1825">1104.0739283373009</cx:pt>
          <cx:pt idx="1826">779.15144039394329</cx:pt>
          <cx:pt idx="1827">731.00711200242813</cx:pt>
          <cx:pt idx="1828">800.34561485906806</cx:pt>
          <cx:pt idx="1829">1038.0402967744224</cx:pt>
          <cx:pt idx="1830">818.09254157076236</cx:pt>
          <cx:pt idx="1831">785.00897319129228</cx:pt>
          <cx:pt idx="1832">840.05774012128029</cx:pt>
          <cx:pt idx="1833">748.80998493905895</cx:pt>
          <cx:pt idx="1834">797.51054111990834</cx:pt>
          <cx:pt idx="1835">941.13390734724578</cx:pt>
          <cx:pt idx="1836">1034.9407225095333</cx:pt>
          <cx:pt idx="1837">946.44500791597136</cx:pt>
          <cx:pt idx="1838">1233.1455711869721</cx:pt>
          <cx:pt idx="1839">898.98813400310598</cx:pt>
          <cx:pt idx="1840">1004.8322847246056</cx:pt>
          <cx:pt idx="1841">1080.222528727352</cx:pt>
          <cx:pt idx="1842">836.11483227609062</cx:pt>
          <cx:pt idx="1843">951.46386205694284</cx:pt>
          <cx:pt idx="1844">922.25845788216191</cx:pt>
          <cx:pt idx="1845">698.68133158462183</cx:pt>
          <cx:pt idx="1846">1014.2902936028612</cx:pt>
          <cx:pt idx="1847">832.56541776326935</cx:pt>
          <cx:pt idx="1848">772.86690016070247</cx:pt>
          <cx:pt idx="1849">589.36170067784838</cx:pt>
          <cx:pt idx="1850">774.21304785301163</cx:pt>
          <cx:pt idx="1851">748.5991906226941</cx:pt>
          <cx:pt idx="1852">1053.4028930085005</cx:pt>
          <cx:pt idx="1853">701.26107708927202</cx:pt>
          <cx:pt idx="1854">773.21705673714916</cx:pt>
          <cx:pt idx="1855">990.1535546632681</cx:pt>
          <cx:pt idx="1856">1030.3665511217862</cx:pt>
          <cx:pt idx="1857">622.66121776696139</cx:pt>
          <cx:pt idx="1858">738.34367870016331</cx:pt>
          <cx:pt idx="1859">895.19504208879084</cx:pt>
          <cx:pt idx="1860">1115.9411076833762</cx:pt>
          <cx:pt idx="1861">1006.565886621919</cx:pt>
          <cx:pt idx="1862">764.02547466608507</cx:pt>
          <cx:pt idx="1863">711.87746354314402</cx:pt>
          <cx:pt idx="1864">955.55844958983539</cx:pt>
          <cx:pt idx="1865">712.05924177948145</cx:pt>
          <cx:pt idx="1866">655.39285769027651</cx:pt>
          <cx:pt idx="1867">712.27165208100246</cx:pt>
          <cx:pt idx="1868">691.09203416459093</cx:pt>
          <cx:pt idx="1869">921.02366221783302</cx:pt>
          <cx:pt idx="1870">773.49810036841404</cx:pt>
          <cx:pt idx="1871">1215.6459360914398</cx:pt>
          <cx:pt idx="1872">566.38002977523035</cx:pt>
          <cx:pt idx="1873">841.12012493008046</cx:pt>
          <cx:pt idx="1874">1076.7706458885757</cx:pt>
          <cx:pt idx="1875">892.02744578657905</cx:pt>
          <cx:pt idx="1876">1156.2558591861073</cx:pt>
          <cx:pt idx="1877">749.9924348138552</cx:pt>
          <cx:pt idx="1878">566.76073151866262</cx:pt>
          <cx:pt idx="1879">777.09935162927582</cx:pt>
          <cx:pt idx="1880">725.20575124208403</cx:pt>
          <cx:pt idx="1881">763.13525252400746</cx:pt>
          <cx:pt idx="1882">783.45214573581109</cx:pt>
          <cx:pt idx="1883">740.30646067877171</cx:pt>
          <cx:pt idx="1884">687.19737936538615</cx:pt>
          <cx:pt idx="1885">752.33936958436198</cx:pt>
          <cx:pt idx="1886">1031.3391596756921</cx:pt>
          <cx:pt idx="1887">728.89094524450411</cx:pt>
          <cx:pt idx="1888">1133.6530570682705</cx:pt>
          <cx:pt idx="1889">878.25503060697019</cx:pt>
          <cx:pt idx="1890">900.99788150723668</cx:pt>
          <cx:pt idx="1891">809.32215120077183</cx:pt>
          <cx:pt idx="1892">956.70642418159252</cx:pt>
          <cx:pt idx="1893">843.81890459311455</cx:pt>
          <cx:pt idx="1894">692.85363401065069</cx:pt>
          <cx:pt idx="1895">663.43361275823781</cx:pt>
          <cx:pt idx="1896">605.81815351362218</cx:pt>
          <cx:pt idx="1897">825.12729061540904</cx:pt>
          <cx:pt idx="1898">776.62781221910245</cx:pt>
          <cx:pt idx="1899">772.7865552676667</cx:pt>
          <cx:pt idx="1900">875.66277353897385</cx:pt>
          <cx:pt idx="1901">777.82597844812096</cx:pt>
          <cx:pt idx="1902">1051.2179355420812</cx:pt>
          <cx:pt idx="1903">948.67412013986996</cx:pt>
          <cx:pt idx="1904">640.44669077089634</cx:pt>
          <cx:pt idx="1905">624.12889916349343</cx:pt>
          <cx:pt idx="1906">720.10661161333144</cx:pt>
          <cx:pt idx="1907">549.98271087969965</cx:pt>
          <cx:pt idx="1908">855.21100680403208</cx:pt>
          <cx:pt idx="1909">808.03203510450101</cx:pt>
          <cx:pt idx="1910">765.36469450871664</cx:pt>
          <cx:pt idx="1911">603.30320774298366</cx:pt>
          <cx:pt idx="1912">809.95410761995265</cx:pt>
          <cx:pt idx="1913">593.92144097345795</cx:pt>
          <cx:pt idx="1914">726.20045191572979</cx:pt>
          <cx:pt idx="1915">554.25939913493016</cx:pt>
          <cx:pt idx="1916">1083.0522843778217</cx:pt>
          <cx:pt idx="1917">811.55707275160671</cx:pt>
          <cx:pt idx="1918">1001.233295488266</cx:pt>
          <cx:pt idx="1919">918.51946141542817</cx:pt>
          <cx:pt idx="1920">768.44145908655719</cx:pt>
          <cx:pt idx="1921">951.26695551791738</cx:pt>
          <cx:pt idx="1922">959.27974613506342</cx:pt>
          <cx:pt idx="1923">928.2958798166643</cx:pt>
          <cx:pt idx="1924">873.21474064663596</cx:pt>
          <cx:pt idx="1925">881.58756933002098</cx:pt>
          <cx:pt idx="1926">861.90835031111862</cx:pt>
          <cx:pt idx="1927">920.44370733790583</cx:pt>
          <cx:pt idx="1928">777.11059129886473</cx:pt>
          <cx:pt idx="1929">1115.163133228049</cx:pt>
          <cx:pt idx="1930">1004.5487167794877</cx:pt>
          <cx:pt idx="1931">911.8503641470835</cx:pt>
          <cx:pt idx="1932">961.23669681603212</cx:pt>
          <cx:pt idx="1933">622.44483294686745</cx:pt>
          <cx:pt idx="1934">1013.4337627849416</cx:pt>
          <cx:pt idx="1935">823.38320698798952</cx:pt>
          <cx:pt idx="1936">1040.7724828541177</cx:pt>
          <cx:pt idx="1937">726.21962857052722</cx:pt>
          <cx:pt idx="1938">782.71185704076083</cx:pt>
          <cx:pt idx="1939">615.76183757864294</cx:pt>
          <cx:pt idx="1940">931.98522586973058</cx:pt>
          <cx:pt idx="1941">870.80422315646388</cx:pt>
          <cx:pt idx="1942">843.68612447311659</cx:pt>
          <cx:pt idx="1943">983.72882337452972</cx:pt>
          <cx:pt idx="1944">581.15090844858992</cx:pt>
          <cx:pt idx="1945">671.36823219023086</cx:pt>
          <cx:pt idx="1946">805.97565762830345</cx:pt>
          <cx:pt idx="1947">579.17799273018727</cx:pt>
          <cx:pt idx="1948">940.54173303311586</cx:pt>
          <cx:pt idx="1949">783.62522664775474</cx:pt>
          <cx:pt idx="1950">762.85834207237565</cx:pt>
          <cx:pt idx="1951">898.24808884047343</cx:pt>
          <cx:pt idx="1952">872.229015339287</cx:pt>
          <cx:pt idx="1953">830.04043239494445</cx:pt>
          <cx:pt idx="1954">983.19948311554617</cx:pt>
          <cx:pt idx="1955">737.50405449521895</cx:pt>
          <cx:pt idx="1956">643.83270391058215</cx:pt>
          <cx:pt idx="1957">867.92364242684107</cx:pt>
          <cx:pt idx="1958">693.12528389181614</cx:pt>
          <cx:pt idx="1959">769.72545807575329</cx:pt>
          <cx:pt idx="1960">857.94751907204466</cx:pt>
          <cx:pt idx="1961">917.11870339795962</cx:pt>
          <cx:pt idx="1962">758.06394015529133</cx:pt>
          <cx:pt idx="1963">865.00599657200337</cx:pt>
          <cx:pt idx="1964">949.11484745351322</cx:pt>
          <cx:pt idx="1965">786.01877813896817</cx:pt>
          <cx:pt idx="1966">1051.9139823173487</cx:pt>
          <cx:pt idx="1967">1185.6202004806721</cx:pt>
          <cx:pt idx="1968">780.95644296117666</cx:pt>
          <cx:pt idx="1969">799.85825882733945</cx:pt>
          <cx:pt idx="1970">880.05976155604424</cx:pt>
          <cx:pt idx="1971">844.42478629336119</cx:pt>
          <cx:pt idx="1972">697.35184958929585</cx:pt>
          <cx:pt idx="1973">758.91413216685498</cx:pt>
          <cx:pt idx="1974">600.04952605091717</cx:pt>
          <cx:pt idx="1975">1078.6976803247742</cx:pt>
          <cx:pt idx="1976">837.63539924726479</cx:pt>
          <cx:pt idx="1977">978.51700662372753</cx:pt>
          <cx:pt idx="1978">1120.4531660614684</cx:pt>
          <cx:pt idx="1979">866.53400274202227</cx:pt>
          <cx:pt idx="1980">1252.502005068668</cx:pt>
          <cx:pt idx="1981">884.33238373341965</cx:pt>
          <cx:pt idx="1982">547.42048215082116</cx:pt>
          <cx:pt idx="1983">630.53634784540031</cx:pt>
          <cx:pt idx="1984">823.95169789227486</cx:pt>
          <cx:pt idx="1985">926.94635270318668</cx:pt>
          <cx:pt idx="1986">872.77135198645681</cx:pt>
          <cx:pt idx="1987">732.50281167953972</cx:pt>
          <cx:pt idx="1988">742.52225788526596</cx:pt>
          <cx:pt idx="1989">757.35572416653952</cx:pt>
          <cx:pt idx="1990">989.88792322458517</cx:pt>
          <cx:pt idx="1991">902.10942283907934</cx:pt>
          <cx:pt idx="1992">877.99529541767618</cx:pt>
          <cx:pt idx="1993">452.72149245290314</cx:pt>
          <cx:pt idx="1994">898.25618151654623</cx:pt>
          <cx:pt idx="1995">669.58103296922422</cx:pt>
          <cx:pt idx="1996">727.20547631097384</cx:pt>
          <cx:pt idx="1997">808.73701502281142</cx:pt>
          <cx:pt idx="1998">1245.6665210056842</cx:pt>
          <cx:pt idx="1999">983.22209334975901</cx:pt>
          <cx:pt idx="2000">1094.1947861889589</cx:pt>
          <cx:pt idx="2001">927.90352756807658</cx:pt>
        </cx:lvl>
      </cx:numDim>
    </cx:data>
  </cx:chartData>
  <cx:chart>
    <cx:title pos="t" align="ctr" overlay="0">
      <cx:tx>
        <cx:txData>
          <cx:v>Ship Clearance Data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chemeClr val="bg1"/>
              </a:solidFill>
              <a:latin typeface="Calibri" panose="020F0502020204030204"/>
            </a:rPr>
            <a:t>Ship Clearance Data</a:t>
          </a:r>
        </a:p>
      </cx:txPr>
    </cx:title>
    <cx:plotArea>
      <cx:plotAreaRegion>
        <cx:series layoutId="clusteredColumn" uniqueId="{C1CB1130-670B-48F5-8209-DD748E710C4E}">
          <cx:tx>
            <cx:txData>
              <cx:f>'Simulation approximation'!$Q$1</cx:f>
              <cx:v>Separation</cx:v>
            </cx:txData>
          </cx:tx>
          <cx:dataId val="0"/>
          <cx:layoutPr>
            <cx:binning intervalClosed="r">
              <cx:binSize val="100"/>
            </cx:binning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70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tx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1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spc="10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2CB63-846D-42A0-B976-009CC90BFC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4B752-D595-4CED-A2A9-784CECB04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3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additional uncertainties that may exist, such as vessel speed – intentionally ignored to manage demonstration complexity.  (if a collision occurs, outcome is probably dependent on speed)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4B752-D595-4CED-A2A9-784CECB04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6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13D7-8ACC-549B-9565-D2E98334A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205E5-1314-27A4-EA00-63BB7D523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48912-15B9-B068-FDDE-EE580888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74B3C-E3AB-F203-F5DF-5A501793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70FC-AF9C-0A61-6510-CBDB95B3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1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DFC6-738E-A928-4493-37CEB638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D50B1-B9CD-7DB2-24CE-1C88DACB7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F577-A6EF-C697-EC01-830E597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4FF3-B196-0A5A-9264-8F04AA47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6CCB2-2E33-D201-D440-EF82EEB3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067491-EE71-B885-98F8-CB485D13A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3F48F-5660-3872-26E0-6AE78EE6F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A8757-9269-C2F4-791B-E50CE584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779D-A42D-F997-571E-1D05E71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4A14D-D048-336B-34E6-03719F44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6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284C-2985-0F68-B445-25309E9BC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FAA5-EC61-03E1-F76F-63025E77D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1C2DF-A6FE-2869-583C-612213F8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D60E-FE21-AC4E-C6F2-6418BEC7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D930C-24C7-1C78-7AC1-807CB310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0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0D41-E056-BADA-24D0-55CB3F88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C5B3A-176C-4DB8-92F4-26E367509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DDE04-6BE2-FB1B-4F32-1124A05F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455EF-09D0-2787-FC72-77ABCEBA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B91-01F9-D9C7-E933-FA14462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0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C6EE-DFED-EAEF-4279-9FE69713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9F0D2-8272-66E1-D38C-AF3BE9125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FC526-DF7F-E8C7-4947-99C98F735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ED4D7-37CF-60F1-BE45-55B0DD81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ECB6D-0394-819B-6D5A-2B4831AC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2D4B3-7A3F-9FDE-2E0A-56809523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4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6F8D-95E8-75DB-D915-56C94D43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9622-DFCF-4670-972B-3CABE7362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D2B37-7A57-E2F8-B90E-A1B548EA9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299C2-510D-507F-E5EF-7B4199C7E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22923-56B0-5948-C0AB-6F4670E88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E71F7-F81C-5551-994F-95485D313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43929-8C64-DB4E-87C2-EEBEC423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996FB-EAC6-8858-67C8-C49C5660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7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EFAE-EE44-4E26-FAD8-2B858F1D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65B24-1EA6-CCFE-4D2F-9A0BA47B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C330-27CB-DD75-58FE-D7521226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44482-03F3-0577-E413-5B9D379A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9C86D-9B86-6D59-CD29-7D2F2185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19986-52E7-B63F-06DC-DA62CB4F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07CFF-5D08-06F2-E00A-07B1E33B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4048-88DC-D57C-3C0B-9A9E874F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481F-D0F2-EDC0-6111-265C333D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B8EB4-53F1-D4AB-2A57-4ECFF6885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DD444-50C1-E1CD-D045-B8A56FA3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6C5BF-E89E-EB89-5874-890345258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B9CC2-5EC1-8F61-B67C-49E22BFB3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EAC5-638B-D18D-57D5-F69AE7F9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7CE1AF-AABA-9BB7-AF86-4FC86F59D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BC2EB-4647-6BC3-68A1-1B559DC1D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4ACAE-BF6D-EDD2-2A18-1A8E5890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0B3E0-6AED-8C37-F014-C8B644FD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F982B-0BAD-4559-F7A7-BE9A4FED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4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378FB9-B775-6BDD-6B16-B75F770C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49098-EE4B-EC44-03B8-5EC619AC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2F03-4CE0-F91C-7BB7-989050882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A13E38-2CDB-454F-8647-3D0E42C5DC42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84918-99E8-5DD3-C7D0-DB8FA6DA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0544-BD4C-93E2-0AB0-E92DE6420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6B080-3B32-4D42-A922-819FE0A19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ontainer_ship_Prague_Express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en.wikipedia.org/wiki/mv_arcadia_(2004)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ccean-cruise-ship" TargetMode="External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container-ship-vessel-boat-158362/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olympiccoast.noaa.gov/science/habitat/open-ocean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iccoast.noaa.gov/science/habitat/open-ocean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hyperlink" Target="https://cruise.blog/2022/07/celebrity-cruises-ships-clas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tonchronicle.com/life/article/Pilot-documents-life-along-the-ship-channel-in-5726585.php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14/relationships/chartEx" Target="../charts/chartEx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tonchronicle.com/life/article/Pilot-documents-life-along-the-ship-channel-in-5726585.php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245082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match-play-coupons-536603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hyperlink" Target="https://www.wallpaperflare.com/compass-architecture-engineering-dividers-drawing-wallpaper-urzn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hart" Target="../charts/chart1.xml"/><Relationship Id="rId4" Type="http://schemas.openxmlformats.org/officeDocument/2006/relationships/hyperlink" Target="https://www.bbc.com/news/world-us-canada-6521011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hart" Target="../charts/chart2.xml"/><Relationship Id="rId4" Type="http://schemas.openxmlformats.org/officeDocument/2006/relationships/hyperlink" Target="https://www.bbc.com/news/world-us-canada-6521011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rgin Atlantic calls for tougher drone regulations after terrifying near  miss | The Independent | The Independent">
            <a:extLst>
              <a:ext uri="{FF2B5EF4-FFF2-40B4-BE49-F238E27FC236}">
                <a16:creationId xmlns:a16="http://schemas.microsoft.com/office/drawing/2014/main" id="{54D00B7A-F855-046A-31F4-BFDCF2DB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F1F5C-336D-5500-CEFE-461B101B1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Monte Carlo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EE41E-5D7E-0D06-470F-A3F5C23DB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Model-Based Systems Engineering Tools</a:t>
            </a:r>
          </a:p>
          <a:p>
            <a:r>
              <a:rPr lang="en-US" dirty="0">
                <a:solidFill>
                  <a:srgbClr val="FFFFFF"/>
                </a:solidFill>
              </a:rPr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3005387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rry image of white circles&#10;&#10;Description automatically generated">
            <a:extLst>
              <a:ext uri="{FF2B5EF4-FFF2-40B4-BE49-F238E27FC236}">
                <a16:creationId xmlns:a16="http://schemas.microsoft.com/office/drawing/2014/main" id="{5FD50A85-DAC2-7971-B42B-161369D9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1232" b="6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0DB9D7-7ADB-666A-D62C-347BB24D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Monte Carlo Simulation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E2F073D-E111-1E1D-F273-FC9A4D947638}"/>
              </a:ext>
            </a:extLst>
          </p:cNvPr>
          <p:cNvSpPr/>
          <p:nvPr/>
        </p:nvSpPr>
        <p:spPr>
          <a:xfrm>
            <a:off x="838200" y="2027975"/>
            <a:ext cx="10515600" cy="638820"/>
          </a:xfrm>
          <a:custGeom>
            <a:avLst/>
            <a:gdLst>
              <a:gd name="connsiteX0" fmla="*/ 0 w 10515600"/>
              <a:gd name="connsiteY0" fmla="*/ 106472 h 638820"/>
              <a:gd name="connsiteX1" fmla="*/ 106472 w 10515600"/>
              <a:gd name="connsiteY1" fmla="*/ 0 h 638820"/>
              <a:gd name="connsiteX2" fmla="*/ 10409128 w 10515600"/>
              <a:gd name="connsiteY2" fmla="*/ 0 h 638820"/>
              <a:gd name="connsiteX3" fmla="*/ 10515600 w 10515600"/>
              <a:gd name="connsiteY3" fmla="*/ 106472 h 638820"/>
              <a:gd name="connsiteX4" fmla="*/ 10515600 w 10515600"/>
              <a:gd name="connsiteY4" fmla="*/ 532348 h 638820"/>
              <a:gd name="connsiteX5" fmla="*/ 10409128 w 10515600"/>
              <a:gd name="connsiteY5" fmla="*/ 638820 h 638820"/>
              <a:gd name="connsiteX6" fmla="*/ 106472 w 10515600"/>
              <a:gd name="connsiteY6" fmla="*/ 638820 h 638820"/>
              <a:gd name="connsiteX7" fmla="*/ 0 w 10515600"/>
              <a:gd name="connsiteY7" fmla="*/ 532348 h 638820"/>
              <a:gd name="connsiteX8" fmla="*/ 0 w 10515600"/>
              <a:gd name="connsiteY8" fmla="*/ 106472 h 63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638820">
                <a:moveTo>
                  <a:pt x="0" y="106472"/>
                </a:moveTo>
                <a:cubicBezTo>
                  <a:pt x="0" y="47669"/>
                  <a:pt x="47669" y="0"/>
                  <a:pt x="106472" y="0"/>
                </a:cubicBezTo>
                <a:lnTo>
                  <a:pt x="10409128" y="0"/>
                </a:lnTo>
                <a:cubicBezTo>
                  <a:pt x="10467931" y="0"/>
                  <a:pt x="10515600" y="47669"/>
                  <a:pt x="10515600" y="106472"/>
                </a:cubicBezTo>
                <a:lnTo>
                  <a:pt x="10515600" y="532348"/>
                </a:lnTo>
                <a:cubicBezTo>
                  <a:pt x="10515600" y="591151"/>
                  <a:pt x="10467931" y="638820"/>
                  <a:pt x="10409128" y="638820"/>
                </a:cubicBezTo>
                <a:lnTo>
                  <a:pt x="106472" y="638820"/>
                </a:lnTo>
                <a:cubicBezTo>
                  <a:pt x="47669" y="638820"/>
                  <a:pt x="0" y="591151"/>
                  <a:pt x="0" y="532348"/>
                </a:cubicBezTo>
                <a:lnTo>
                  <a:pt x="0" y="1064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245" tIns="130245" rIns="130245" bIns="130245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Still relies on random number generation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211616A-B4E2-1F6A-8D69-7F81D3B0CE8F}"/>
              </a:ext>
            </a:extLst>
          </p:cNvPr>
          <p:cNvSpPr/>
          <p:nvPr/>
        </p:nvSpPr>
        <p:spPr>
          <a:xfrm>
            <a:off x="838200" y="3004082"/>
            <a:ext cx="10515600" cy="638820"/>
          </a:xfrm>
          <a:custGeom>
            <a:avLst/>
            <a:gdLst>
              <a:gd name="connsiteX0" fmla="*/ 0 w 10515600"/>
              <a:gd name="connsiteY0" fmla="*/ 106472 h 638820"/>
              <a:gd name="connsiteX1" fmla="*/ 106472 w 10515600"/>
              <a:gd name="connsiteY1" fmla="*/ 0 h 638820"/>
              <a:gd name="connsiteX2" fmla="*/ 10409128 w 10515600"/>
              <a:gd name="connsiteY2" fmla="*/ 0 h 638820"/>
              <a:gd name="connsiteX3" fmla="*/ 10515600 w 10515600"/>
              <a:gd name="connsiteY3" fmla="*/ 106472 h 638820"/>
              <a:gd name="connsiteX4" fmla="*/ 10515600 w 10515600"/>
              <a:gd name="connsiteY4" fmla="*/ 532348 h 638820"/>
              <a:gd name="connsiteX5" fmla="*/ 10409128 w 10515600"/>
              <a:gd name="connsiteY5" fmla="*/ 638820 h 638820"/>
              <a:gd name="connsiteX6" fmla="*/ 106472 w 10515600"/>
              <a:gd name="connsiteY6" fmla="*/ 638820 h 638820"/>
              <a:gd name="connsiteX7" fmla="*/ 0 w 10515600"/>
              <a:gd name="connsiteY7" fmla="*/ 532348 h 638820"/>
              <a:gd name="connsiteX8" fmla="*/ 0 w 10515600"/>
              <a:gd name="connsiteY8" fmla="*/ 106472 h 63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638820">
                <a:moveTo>
                  <a:pt x="0" y="106472"/>
                </a:moveTo>
                <a:cubicBezTo>
                  <a:pt x="0" y="47669"/>
                  <a:pt x="47669" y="0"/>
                  <a:pt x="106472" y="0"/>
                </a:cubicBezTo>
                <a:lnTo>
                  <a:pt x="10409128" y="0"/>
                </a:lnTo>
                <a:cubicBezTo>
                  <a:pt x="10467931" y="0"/>
                  <a:pt x="10515600" y="47669"/>
                  <a:pt x="10515600" y="106472"/>
                </a:cubicBezTo>
                <a:lnTo>
                  <a:pt x="10515600" y="532348"/>
                </a:lnTo>
                <a:cubicBezTo>
                  <a:pt x="10515600" y="591151"/>
                  <a:pt x="10467931" y="638820"/>
                  <a:pt x="10409128" y="638820"/>
                </a:cubicBezTo>
                <a:lnTo>
                  <a:pt x="106472" y="638820"/>
                </a:lnTo>
                <a:cubicBezTo>
                  <a:pt x="47669" y="638820"/>
                  <a:pt x="0" y="591151"/>
                  <a:pt x="0" y="532348"/>
                </a:cubicBezTo>
                <a:lnTo>
                  <a:pt x="0" y="1064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050717"/>
              <a:satOff val="-275"/>
              <a:lumOff val="654"/>
              <a:alphaOff val="0"/>
            </a:schemeClr>
          </a:fillRef>
          <a:effectRef idx="0">
            <a:schemeClr val="accent5">
              <a:hueOff val="-4050717"/>
              <a:satOff val="-275"/>
              <a:lumOff val="6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245" tIns="130245" rIns="130245" bIns="130245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Uses probability distributions associated with individual uncertainties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0B3F59-C8A3-85BE-C8FD-3C1125710333}"/>
              </a:ext>
            </a:extLst>
          </p:cNvPr>
          <p:cNvSpPr/>
          <p:nvPr/>
        </p:nvSpPr>
        <p:spPr>
          <a:xfrm>
            <a:off x="838200" y="3985497"/>
            <a:ext cx="10515600" cy="638820"/>
          </a:xfrm>
          <a:custGeom>
            <a:avLst/>
            <a:gdLst>
              <a:gd name="connsiteX0" fmla="*/ 0 w 10515600"/>
              <a:gd name="connsiteY0" fmla="*/ 106472 h 638820"/>
              <a:gd name="connsiteX1" fmla="*/ 106472 w 10515600"/>
              <a:gd name="connsiteY1" fmla="*/ 0 h 638820"/>
              <a:gd name="connsiteX2" fmla="*/ 10409128 w 10515600"/>
              <a:gd name="connsiteY2" fmla="*/ 0 h 638820"/>
              <a:gd name="connsiteX3" fmla="*/ 10515600 w 10515600"/>
              <a:gd name="connsiteY3" fmla="*/ 106472 h 638820"/>
              <a:gd name="connsiteX4" fmla="*/ 10515600 w 10515600"/>
              <a:gd name="connsiteY4" fmla="*/ 532348 h 638820"/>
              <a:gd name="connsiteX5" fmla="*/ 10409128 w 10515600"/>
              <a:gd name="connsiteY5" fmla="*/ 638820 h 638820"/>
              <a:gd name="connsiteX6" fmla="*/ 106472 w 10515600"/>
              <a:gd name="connsiteY6" fmla="*/ 638820 h 638820"/>
              <a:gd name="connsiteX7" fmla="*/ 0 w 10515600"/>
              <a:gd name="connsiteY7" fmla="*/ 532348 h 638820"/>
              <a:gd name="connsiteX8" fmla="*/ 0 w 10515600"/>
              <a:gd name="connsiteY8" fmla="*/ 106472 h 63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638820">
                <a:moveTo>
                  <a:pt x="0" y="106472"/>
                </a:moveTo>
                <a:cubicBezTo>
                  <a:pt x="0" y="47669"/>
                  <a:pt x="47669" y="0"/>
                  <a:pt x="106472" y="0"/>
                </a:cubicBezTo>
                <a:lnTo>
                  <a:pt x="10409128" y="0"/>
                </a:lnTo>
                <a:cubicBezTo>
                  <a:pt x="10467931" y="0"/>
                  <a:pt x="10515600" y="47669"/>
                  <a:pt x="10515600" y="106472"/>
                </a:cubicBezTo>
                <a:lnTo>
                  <a:pt x="10515600" y="532348"/>
                </a:lnTo>
                <a:cubicBezTo>
                  <a:pt x="10515600" y="591151"/>
                  <a:pt x="10467931" y="638820"/>
                  <a:pt x="10409128" y="638820"/>
                </a:cubicBezTo>
                <a:lnTo>
                  <a:pt x="106472" y="638820"/>
                </a:lnTo>
                <a:cubicBezTo>
                  <a:pt x="47669" y="638820"/>
                  <a:pt x="0" y="591151"/>
                  <a:pt x="0" y="532348"/>
                </a:cubicBezTo>
                <a:lnTo>
                  <a:pt x="0" y="1064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8101434"/>
              <a:satOff val="-551"/>
              <a:lumOff val="1307"/>
              <a:alphaOff val="0"/>
            </a:schemeClr>
          </a:fillRef>
          <a:effectRef idx="0">
            <a:schemeClr val="accent5">
              <a:hueOff val="-8101434"/>
              <a:satOff val="-551"/>
              <a:lumOff val="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245" tIns="130245" rIns="130245" bIns="130245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Samples from each uncertainty and provides a result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83151B-64CF-A499-73DA-E0FA1924473C}"/>
              </a:ext>
            </a:extLst>
          </p:cNvPr>
          <p:cNvSpPr/>
          <p:nvPr/>
        </p:nvSpPr>
        <p:spPr>
          <a:xfrm>
            <a:off x="838200" y="4964926"/>
            <a:ext cx="10515600" cy="638820"/>
          </a:xfrm>
          <a:custGeom>
            <a:avLst/>
            <a:gdLst>
              <a:gd name="connsiteX0" fmla="*/ 0 w 10515600"/>
              <a:gd name="connsiteY0" fmla="*/ 106472 h 638820"/>
              <a:gd name="connsiteX1" fmla="*/ 106472 w 10515600"/>
              <a:gd name="connsiteY1" fmla="*/ 0 h 638820"/>
              <a:gd name="connsiteX2" fmla="*/ 10409128 w 10515600"/>
              <a:gd name="connsiteY2" fmla="*/ 0 h 638820"/>
              <a:gd name="connsiteX3" fmla="*/ 10515600 w 10515600"/>
              <a:gd name="connsiteY3" fmla="*/ 106472 h 638820"/>
              <a:gd name="connsiteX4" fmla="*/ 10515600 w 10515600"/>
              <a:gd name="connsiteY4" fmla="*/ 532348 h 638820"/>
              <a:gd name="connsiteX5" fmla="*/ 10409128 w 10515600"/>
              <a:gd name="connsiteY5" fmla="*/ 638820 h 638820"/>
              <a:gd name="connsiteX6" fmla="*/ 106472 w 10515600"/>
              <a:gd name="connsiteY6" fmla="*/ 638820 h 638820"/>
              <a:gd name="connsiteX7" fmla="*/ 0 w 10515600"/>
              <a:gd name="connsiteY7" fmla="*/ 532348 h 638820"/>
              <a:gd name="connsiteX8" fmla="*/ 0 w 10515600"/>
              <a:gd name="connsiteY8" fmla="*/ 106472 h 63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15600" h="638820">
                <a:moveTo>
                  <a:pt x="0" y="106472"/>
                </a:moveTo>
                <a:cubicBezTo>
                  <a:pt x="0" y="47669"/>
                  <a:pt x="47669" y="0"/>
                  <a:pt x="106472" y="0"/>
                </a:cubicBezTo>
                <a:lnTo>
                  <a:pt x="10409128" y="0"/>
                </a:lnTo>
                <a:cubicBezTo>
                  <a:pt x="10467931" y="0"/>
                  <a:pt x="10515600" y="47669"/>
                  <a:pt x="10515600" y="106472"/>
                </a:cubicBezTo>
                <a:lnTo>
                  <a:pt x="10515600" y="532348"/>
                </a:lnTo>
                <a:cubicBezTo>
                  <a:pt x="10515600" y="591151"/>
                  <a:pt x="10467931" y="638820"/>
                  <a:pt x="10409128" y="638820"/>
                </a:cubicBezTo>
                <a:lnTo>
                  <a:pt x="106472" y="638820"/>
                </a:lnTo>
                <a:cubicBezTo>
                  <a:pt x="47669" y="638820"/>
                  <a:pt x="0" y="591151"/>
                  <a:pt x="0" y="532348"/>
                </a:cubicBezTo>
                <a:lnTo>
                  <a:pt x="0" y="1064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152150"/>
              <a:satOff val="-826"/>
              <a:lumOff val="1961"/>
              <a:alphaOff val="0"/>
            </a:schemeClr>
          </a:fillRef>
          <a:effectRef idx="0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245" tIns="130245" rIns="130245" bIns="130245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/>
              <a:t>Repeated many times to develop a distribution of outcomes</a:t>
            </a:r>
          </a:p>
        </p:txBody>
      </p:sp>
    </p:spTree>
    <p:extLst>
      <p:ext uri="{BB962C8B-B14F-4D97-AF65-F5344CB8AC3E}">
        <p14:creationId xmlns:p14="http://schemas.microsoft.com/office/powerpoint/2010/main" val="212040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15A38-6DAE-3ED7-2CA7-F528F4E9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A Monte Carlo Simulation Example</a:t>
            </a:r>
          </a:p>
        </p:txBody>
      </p:sp>
      <p:pic>
        <p:nvPicPr>
          <p:cNvPr id="4" name="Picture 3" descr="A container ship in the water&#10;&#10;Description automatically generated with low confidence">
            <a:extLst>
              <a:ext uri="{FF2B5EF4-FFF2-40B4-BE49-F238E27FC236}">
                <a16:creationId xmlns:a16="http://schemas.microsoft.com/office/drawing/2014/main" id="{26E56BD8-A948-B8BC-A143-B61681F4E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681" r="1" b="640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AD3B6AEE-4F64-9F34-2FB6-14F51EFA1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36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2630-E0AC-D557-B32B-8589A5955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Determine Collision Risk in a sea lane</a:t>
            </a:r>
          </a:p>
        </p:txBody>
      </p:sp>
    </p:spTree>
    <p:extLst>
      <p:ext uri="{BB962C8B-B14F-4D97-AF65-F5344CB8AC3E}">
        <p14:creationId xmlns:p14="http://schemas.microsoft.com/office/powerpoint/2010/main" val="3893997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ody of water with land in the distance&#10;&#10;Description automatically generated">
            <a:extLst>
              <a:ext uri="{FF2B5EF4-FFF2-40B4-BE49-F238E27FC236}">
                <a16:creationId xmlns:a16="http://schemas.microsoft.com/office/drawing/2014/main" id="{BD1FD83D-FF47-0D8E-782D-5E09C90B5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01464-7880-4E0A-7D0A-A313F01D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Model</a:t>
            </a:r>
          </a:p>
        </p:txBody>
      </p:sp>
      <p:pic>
        <p:nvPicPr>
          <p:cNvPr id="5" name="Content Placeholder 4" descr="Chart, treemap chart&#10;&#10;Description automatically generated">
            <a:extLst>
              <a:ext uri="{FF2B5EF4-FFF2-40B4-BE49-F238E27FC236}">
                <a16:creationId xmlns:a16="http://schemas.microsoft.com/office/drawing/2014/main" id="{A26EBF6E-F007-0FAF-A0C8-E50D77B41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9461" b="29933"/>
          <a:stretch/>
        </p:blipFill>
        <p:spPr>
          <a:xfrm>
            <a:off x="8069133" y="3606061"/>
            <a:ext cx="3284667" cy="66689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0C0453C-F0B0-8963-837E-14399DA44C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39298" b="39950"/>
          <a:stretch/>
        </p:blipFill>
        <p:spPr>
          <a:xfrm flipH="1">
            <a:off x="1100418" y="4539259"/>
            <a:ext cx="2905897" cy="6030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7601A0-AC82-2CD0-D449-A170603EAA13}"/>
              </a:ext>
            </a:extLst>
          </p:cNvPr>
          <p:cNvCxnSpPr>
            <a:stCxn id="5" idx="2"/>
          </p:cNvCxnSpPr>
          <p:nvPr/>
        </p:nvCxnSpPr>
        <p:spPr>
          <a:xfrm flipH="1">
            <a:off x="1660712" y="4272954"/>
            <a:ext cx="80507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EC0A08-9692-CF11-E713-D2DB7BAF29D2}"/>
              </a:ext>
            </a:extLst>
          </p:cNvPr>
          <p:cNvCxnSpPr>
            <a:stCxn id="6" idx="2"/>
          </p:cNvCxnSpPr>
          <p:nvPr/>
        </p:nvCxnSpPr>
        <p:spPr>
          <a:xfrm>
            <a:off x="2553366" y="5142287"/>
            <a:ext cx="82580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A017F5-F17A-7778-67EC-E4D0BD5D36CD}"/>
              </a:ext>
            </a:extLst>
          </p:cNvPr>
          <p:cNvCxnSpPr/>
          <p:nvPr/>
        </p:nvCxnSpPr>
        <p:spPr>
          <a:xfrm>
            <a:off x="6184348" y="4272954"/>
            <a:ext cx="0" cy="86933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358B94-1CB3-E828-7539-C7C54D9B8B25}"/>
              </a:ext>
            </a:extLst>
          </p:cNvPr>
          <p:cNvSpPr txBox="1"/>
          <p:nvPr/>
        </p:nvSpPr>
        <p:spPr>
          <a:xfrm>
            <a:off x="6246191" y="4506651"/>
            <a:ext cx="126419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Separation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EA5C40-83F7-B43C-CEB1-6E912077503C}"/>
              </a:ext>
            </a:extLst>
          </p:cNvPr>
          <p:cNvSpPr/>
          <p:nvPr/>
        </p:nvSpPr>
        <p:spPr>
          <a:xfrm>
            <a:off x="6970887" y="2951544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Beam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48AE40-C537-5581-F150-518939A2A040}"/>
              </a:ext>
            </a:extLst>
          </p:cNvPr>
          <p:cNvSpPr/>
          <p:nvPr/>
        </p:nvSpPr>
        <p:spPr>
          <a:xfrm>
            <a:off x="263769" y="5169530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Beam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5071BD-561C-9005-27F0-081D5984B6A1}"/>
              </a:ext>
            </a:extLst>
          </p:cNvPr>
          <p:cNvSpPr/>
          <p:nvPr/>
        </p:nvSpPr>
        <p:spPr>
          <a:xfrm>
            <a:off x="10277305" y="2794578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Navigation Accuracy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B37E32-E765-D994-400F-E6B4CB2AB585}"/>
              </a:ext>
            </a:extLst>
          </p:cNvPr>
          <p:cNvSpPr/>
          <p:nvPr/>
        </p:nvSpPr>
        <p:spPr>
          <a:xfrm>
            <a:off x="2734609" y="5204265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Navigation Accuracy</a:t>
            </a:r>
          </a:p>
        </p:txBody>
      </p:sp>
    </p:spTree>
    <p:extLst>
      <p:ext uri="{BB962C8B-B14F-4D97-AF65-F5344CB8AC3E}">
        <p14:creationId xmlns:p14="http://schemas.microsoft.com/office/powerpoint/2010/main" val="29552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ody of water with land in the distance&#10;&#10;Description automatically generated">
            <a:extLst>
              <a:ext uri="{FF2B5EF4-FFF2-40B4-BE49-F238E27FC236}">
                <a16:creationId xmlns:a16="http://schemas.microsoft.com/office/drawing/2014/main" id="{D5CE4E80-2579-2B38-465F-241B86E87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2BC3C-2EAE-C74F-F626-28A75E33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Collision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99DA-8B59-7D70-C207-0EC9841F0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Objective:  determine probability of collision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E53C2-4CBD-62C3-222B-FDB09D68C313}"/>
              </a:ext>
            </a:extLst>
          </p:cNvPr>
          <p:cNvSpPr txBox="1"/>
          <p:nvPr/>
        </p:nvSpPr>
        <p:spPr>
          <a:xfrm>
            <a:off x="6246191" y="4506651"/>
            <a:ext cx="126419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Separation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E76ADD-9997-1831-B26D-A63B4F83CE2C}"/>
              </a:ext>
            </a:extLst>
          </p:cNvPr>
          <p:cNvSpPr/>
          <p:nvPr/>
        </p:nvSpPr>
        <p:spPr>
          <a:xfrm>
            <a:off x="6970887" y="2951544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Beam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2A9BBD-EA29-130C-EB5F-C7E157EA9200}"/>
              </a:ext>
            </a:extLst>
          </p:cNvPr>
          <p:cNvSpPr/>
          <p:nvPr/>
        </p:nvSpPr>
        <p:spPr>
          <a:xfrm>
            <a:off x="263769" y="5169530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Beam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894814-A7AE-994F-4620-CB4D4A5A6CBB}"/>
              </a:ext>
            </a:extLst>
          </p:cNvPr>
          <p:cNvSpPr/>
          <p:nvPr/>
        </p:nvSpPr>
        <p:spPr>
          <a:xfrm>
            <a:off x="10277305" y="2794578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Navigation Accuracy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5347DC-1991-6DDD-FBB9-5D1A778FC58D}"/>
              </a:ext>
            </a:extLst>
          </p:cNvPr>
          <p:cNvSpPr/>
          <p:nvPr/>
        </p:nvSpPr>
        <p:spPr>
          <a:xfrm>
            <a:off x="2734609" y="5204265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Navigation Accuracy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BAA1C9-AE00-3286-A504-F7F1B73F5009}"/>
              </a:ext>
            </a:extLst>
          </p:cNvPr>
          <p:cNvGrpSpPr/>
          <p:nvPr/>
        </p:nvGrpSpPr>
        <p:grpSpPr>
          <a:xfrm>
            <a:off x="4200723" y="3878638"/>
            <a:ext cx="1969476" cy="969619"/>
            <a:chOff x="4200723" y="3821217"/>
            <a:chExt cx="1969476" cy="96961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8DEBFA-1C82-50C8-9E55-8819612E3DD0}"/>
                </a:ext>
              </a:extLst>
            </p:cNvPr>
            <p:cNvSpPr/>
            <p:nvPr/>
          </p:nvSpPr>
          <p:spPr>
            <a:xfrm>
              <a:off x="4347261" y="3929211"/>
              <a:ext cx="1673297" cy="7536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Clearance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162A2B-2C1D-EE3A-866D-C6AD80752D30}"/>
                </a:ext>
              </a:extLst>
            </p:cNvPr>
            <p:cNvSpPr/>
            <p:nvPr/>
          </p:nvSpPr>
          <p:spPr>
            <a:xfrm>
              <a:off x="4200723" y="3821217"/>
              <a:ext cx="1969476" cy="9696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F2780B-7A0A-9D9E-E6C7-1D7CB13CD696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3201258" y="4363447"/>
            <a:ext cx="999465" cy="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5FD70F1-69A8-C4D5-4084-3E13EBE7F61D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4187205" y="3718693"/>
            <a:ext cx="315459" cy="288423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2D62BAE-235C-F3D3-9257-197F3D8A1265}"/>
              </a:ext>
            </a:extLst>
          </p:cNvPr>
          <p:cNvCxnSpPr>
            <a:cxnSpLocks/>
            <a:endCxn id="11" idx="7"/>
          </p:cNvCxnSpPr>
          <p:nvPr/>
        </p:nvCxnSpPr>
        <p:spPr>
          <a:xfrm rot="5400000">
            <a:off x="5889587" y="3697364"/>
            <a:ext cx="315460" cy="331082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595D240-8D8E-0BAF-BE14-73D1D7C7CC7F}"/>
              </a:ext>
            </a:extLst>
          </p:cNvPr>
          <p:cNvCxnSpPr>
            <a:cxnSpLocks/>
            <a:endCxn id="11" idx="3"/>
          </p:cNvCxnSpPr>
          <p:nvPr/>
        </p:nvCxnSpPr>
        <p:spPr>
          <a:xfrm rot="5400000" flipH="1" flipV="1">
            <a:off x="4206467" y="4700515"/>
            <a:ext cx="276934" cy="288424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54D82BB-097D-030D-F70E-D83EC99A3DB2}"/>
              </a:ext>
            </a:extLst>
          </p:cNvPr>
          <p:cNvCxnSpPr>
            <a:cxnSpLocks/>
            <a:endCxn id="11" idx="5"/>
          </p:cNvCxnSpPr>
          <p:nvPr/>
        </p:nvCxnSpPr>
        <p:spPr>
          <a:xfrm rot="16200000" flipV="1">
            <a:off x="5925710" y="4662326"/>
            <a:ext cx="278532" cy="366400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35338 -0.0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29583 -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40195 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2543 -0.027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194 -0.032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0FE5776-F28B-49C5-7CFE-B1FE8C39D5A3}"/>
              </a:ext>
            </a:extLst>
          </p:cNvPr>
          <p:cNvCxnSpPr>
            <a:cxnSpLocks/>
          </p:cNvCxnSpPr>
          <p:nvPr/>
        </p:nvCxnSpPr>
        <p:spPr>
          <a:xfrm>
            <a:off x="11297902" y="2533058"/>
            <a:ext cx="0" cy="41032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E2BC3C-2EAE-C74F-F626-28A75E33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Collision</a:t>
            </a: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DD25020C-7B34-3393-958E-692BFCA8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4297" cy="4351338"/>
          </a:xfrm>
        </p:spPr>
        <p:txBody>
          <a:bodyPr/>
          <a:lstStyle/>
          <a:p>
            <a:r>
              <a:rPr lang="en-US" dirty="0"/>
              <a:t>Separation = distance between intended tracks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Collision:  Clearance &lt;=0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402D1E-FD29-C5C5-1A68-446D0DAAB2B1}"/>
              </a:ext>
            </a:extLst>
          </p:cNvPr>
          <p:cNvSpPr/>
          <p:nvPr/>
        </p:nvSpPr>
        <p:spPr>
          <a:xfrm>
            <a:off x="9691690" y="2019777"/>
            <a:ext cx="131671" cy="1316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AAB90D-6CC7-2E45-8270-F2D9760C42E2}"/>
              </a:ext>
            </a:extLst>
          </p:cNvPr>
          <p:cNvSpPr/>
          <p:nvPr/>
        </p:nvSpPr>
        <p:spPr>
          <a:xfrm>
            <a:off x="9004327" y="2019776"/>
            <a:ext cx="131671" cy="1316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3B780F-57A0-77FC-1311-E9335AD6E81E}"/>
              </a:ext>
            </a:extLst>
          </p:cNvPr>
          <p:cNvCxnSpPr>
            <a:stCxn id="16" idx="2"/>
          </p:cNvCxnSpPr>
          <p:nvPr/>
        </p:nvCxnSpPr>
        <p:spPr>
          <a:xfrm flipH="1">
            <a:off x="9359819" y="2085613"/>
            <a:ext cx="331871" cy="4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D7055D-C14E-369C-7D55-98C74B934A55}"/>
              </a:ext>
            </a:extLst>
          </p:cNvPr>
          <p:cNvCxnSpPr>
            <a:stCxn id="17" idx="6"/>
          </p:cNvCxnSpPr>
          <p:nvPr/>
        </p:nvCxnSpPr>
        <p:spPr>
          <a:xfrm>
            <a:off x="9135998" y="2085612"/>
            <a:ext cx="22382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278EF39-E480-43AA-41EF-2A7CE72E433F}"/>
              </a:ext>
            </a:extLst>
          </p:cNvPr>
          <p:cNvSpPr txBox="1"/>
          <p:nvPr/>
        </p:nvSpPr>
        <p:spPr>
          <a:xfrm>
            <a:off x="9135998" y="634283"/>
            <a:ext cx="891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½ beam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36B2E-0D5D-FC11-FE3F-99CFBB29B131}"/>
              </a:ext>
            </a:extLst>
          </p:cNvPr>
          <p:cNvSpPr txBox="1"/>
          <p:nvPr/>
        </p:nvSpPr>
        <p:spPr>
          <a:xfrm>
            <a:off x="8780508" y="91185"/>
            <a:ext cx="891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½ beam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9F30F3-C6BE-33E7-A447-8DE6EA715C12}"/>
              </a:ext>
            </a:extLst>
          </p:cNvPr>
          <p:cNvCxnSpPr>
            <a:cxnSpLocks/>
          </p:cNvCxnSpPr>
          <p:nvPr/>
        </p:nvCxnSpPr>
        <p:spPr>
          <a:xfrm>
            <a:off x="9226479" y="1014515"/>
            <a:ext cx="0" cy="938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3800764-837E-69C4-3F56-AF28B0A49C24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581969" y="1157503"/>
            <a:ext cx="0" cy="789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D2556BE-869E-3CED-2A20-5E17B9C016B1}"/>
              </a:ext>
            </a:extLst>
          </p:cNvPr>
          <p:cNvSpPr txBox="1"/>
          <p:nvPr/>
        </p:nvSpPr>
        <p:spPr>
          <a:xfrm>
            <a:off x="7341318" y="1835121"/>
            <a:ext cx="1113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Center of mass 1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999B92E-54E3-4DB2-FA97-70C25DC2F29F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8454500" y="2096731"/>
            <a:ext cx="5076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81561C6-4266-E82F-ACF9-F1532F51DB0B}"/>
              </a:ext>
            </a:extLst>
          </p:cNvPr>
          <p:cNvSpPr txBox="1"/>
          <p:nvPr/>
        </p:nvSpPr>
        <p:spPr>
          <a:xfrm>
            <a:off x="10338199" y="1828786"/>
            <a:ext cx="1113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Center of mass 1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06F9B2-5CA4-C675-EDBE-8A1960684C6C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9916410" y="2090396"/>
            <a:ext cx="4217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ABB7F2-A18C-85F6-862B-1401050B25A6}"/>
              </a:ext>
            </a:extLst>
          </p:cNvPr>
          <p:cNvCxnSpPr>
            <a:cxnSpLocks/>
          </p:cNvCxnSpPr>
          <p:nvPr/>
        </p:nvCxnSpPr>
        <p:spPr>
          <a:xfrm>
            <a:off x="7868428" y="2533058"/>
            <a:ext cx="0" cy="41032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8FA7DEE-5CE1-A0DF-A61D-D37DC4B44195}"/>
              </a:ext>
            </a:extLst>
          </p:cNvPr>
          <p:cNvSpPr txBox="1"/>
          <p:nvPr/>
        </p:nvSpPr>
        <p:spPr>
          <a:xfrm>
            <a:off x="6096000" y="6391276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Intended track 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B39572F-3DB9-7FE2-9CF8-632FDC4E9387}"/>
              </a:ext>
            </a:extLst>
          </p:cNvPr>
          <p:cNvSpPr txBox="1"/>
          <p:nvPr/>
        </p:nvSpPr>
        <p:spPr>
          <a:xfrm>
            <a:off x="9503821" y="6391276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Intended track 2</a:t>
            </a:r>
          </a:p>
        </p:txBody>
      </p:sp>
      <p:pic>
        <p:nvPicPr>
          <p:cNvPr id="61" name="Picture 60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95F5D92B-0C5A-80C9-70E1-9CA15EE3B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4606" b="12668"/>
          <a:stretch/>
        </p:blipFill>
        <p:spPr>
          <a:xfrm rot="5400000">
            <a:off x="5965469" y="4104231"/>
            <a:ext cx="3822527" cy="579311"/>
          </a:xfrm>
          <a:prstGeom prst="rect">
            <a:avLst/>
          </a:prstGeom>
        </p:spPr>
      </p:pic>
      <p:pic>
        <p:nvPicPr>
          <p:cNvPr id="63" name="Picture 62" descr="A picture containing text, stationary, writing implement&#10;&#10;Description automatically generated">
            <a:extLst>
              <a:ext uri="{FF2B5EF4-FFF2-40B4-BE49-F238E27FC236}">
                <a16:creationId xmlns:a16="http://schemas.microsoft.com/office/drawing/2014/main" id="{42D5C0EF-368D-2FB8-50F3-4ED7DB656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4606" b="12668"/>
          <a:stretch/>
        </p:blipFill>
        <p:spPr>
          <a:xfrm rot="16200000">
            <a:off x="9381234" y="4003660"/>
            <a:ext cx="3822527" cy="795415"/>
          </a:xfrm>
          <a:prstGeom prst="rect">
            <a:avLst/>
          </a:prstGeom>
        </p:spPr>
      </p:pic>
      <p:sp>
        <p:nvSpPr>
          <p:cNvPr id="67" name="Left Brace 66">
            <a:extLst>
              <a:ext uri="{FF2B5EF4-FFF2-40B4-BE49-F238E27FC236}">
                <a16:creationId xmlns:a16="http://schemas.microsoft.com/office/drawing/2014/main" id="{3F658A06-604F-7990-7BAD-B382F33EC6CD}"/>
              </a:ext>
            </a:extLst>
          </p:cNvPr>
          <p:cNvSpPr/>
          <p:nvPr/>
        </p:nvSpPr>
        <p:spPr>
          <a:xfrm rot="5400000">
            <a:off x="8329614" y="852706"/>
            <a:ext cx="301014" cy="1180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31EC5E4-7970-FCB8-7CCF-C8B1E637CE02}"/>
              </a:ext>
            </a:extLst>
          </p:cNvPr>
          <p:cNvSpPr txBox="1"/>
          <p:nvPr/>
        </p:nvSpPr>
        <p:spPr>
          <a:xfrm>
            <a:off x="7868428" y="1025988"/>
            <a:ext cx="1267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Nav error 1 (+)</a:t>
            </a:r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D441B62D-3A20-10DB-F446-0477E977B81D}"/>
              </a:ext>
            </a:extLst>
          </p:cNvPr>
          <p:cNvSpPr/>
          <p:nvPr/>
        </p:nvSpPr>
        <p:spPr>
          <a:xfrm rot="5400000">
            <a:off x="10371802" y="668562"/>
            <a:ext cx="301014" cy="15403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1419E6-7734-6801-CC78-D0ECBA708107}"/>
              </a:ext>
            </a:extLst>
          </p:cNvPr>
          <p:cNvSpPr txBox="1"/>
          <p:nvPr/>
        </p:nvSpPr>
        <p:spPr>
          <a:xfrm>
            <a:off x="9937459" y="1025988"/>
            <a:ext cx="123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Nav error 2 (-)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AF8176E-5E89-5416-7EF5-5CC15C531D72}"/>
                  </a:ext>
                </a:extLst>
              </p:cNvPr>
              <p:cNvSpPr txBox="1"/>
              <p:nvPr/>
            </p:nvSpPr>
            <p:spPr>
              <a:xfrm>
                <a:off x="453072" y="2711190"/>
                <a:ext cx="6836046" cy="7956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𝐶𝑙𝑒𝑎𝑟𝑎𝑛𝑐𝑒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𝑆𝑒𝑝𝑎𝑟𝑎𝑡𝑖𝑜𝑛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𝑁𝑎𝑣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𝑁𝑎𝑣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2−(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2)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AF8176E-5E89-5416-7EF5-5CC15C53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" y="2711190"/>
                <a:ext cx="6836046" cy="7956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7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9779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263 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4" grpId="0"/>
      <p:bldP spid="38" grpId="0"/>
      <p:bldP spid="45" grpId="0"/>
      <p:bldP spid="48" grpId="0"/>
      <p:bldP spid="67" grpId="0" animBg="1"/>
      <p:bldP spid="68" grpId="0"/>
      <p:bldP spid="69" grpId="0" animBg="1"/>
      <p:bldP spid="70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1010 data lines to infinity">
            <a:extLst>
              <a:ext uri="{FF2B5EF4-FFF2-40B4-BE49-F238E27FC236}">
                <a16:creationId xmlns:a16="http://schemas.microsoft.com/office/drawing/2014/main" id="{57F20CFD-54FE-6E44-91C9-A764FD9EB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3128"/>
          <a:stretch/>
        </p:blipFill>
        <p:spPr>
          <a:xfrm>
            <a:off x="1" y="10"/>
            <a:ext cx="12195932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398E7B-D7FC-A78B-F1B0-324FF0B9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Collecting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3379A-010C-C9A2-4F21-FB3985A6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each uncertainty, collect data and fit to a distribution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Alternatively, estimate the distribution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69D6A5-10BB-A087-7F42-265BA5DD4EBD}"/>
              </a:ext>
            </a:extLst>
          </p:cNvPr>
          <p:cNvSpPr/>
          <p:nvPr/>
        </p:nvSpPr>
        <p:spPr>
          <a:xfrm>
            <a:off x="1868395" y="2825902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Beam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641096-4321-33BD-21F2-482A31BDF09F}"/>
              </a:ext>
            </a:extLst>
          </p:cNvPr>
          <p:cNvSpPr/>
          <p:nvPr/>
        </p:nvSpPr>
        <p:spPr>
          <a:xfrm>
            <a:off x="3942309" y="2825901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Beam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60E9F2-1885-B8C1-8321-22AF90F8F54A}"/>
              </a:ext>
            </a:extLst>
          </p:cNvPr>
          <p:cNvSpPr/>
          <p:nvPr/>
        </p:nvSpPr>
        <p:spPr>
          <a:xfrm>
            <a:off x="6016223" y="2825901"/>
            <a:ext cx="1673297" cy="7536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1 Navigation Accuracy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EF694F-16E3-2AA9-8000-69579CEBC487}"/>
              </a:ext>
            </a:extLst>
          </p:cNvPr>
          <p:cNvSpPr/>
          <p:nvPr/>
        </p:nvSpPr>
        <p:spPr>
          <a:xfrm>
            <a:off x="8090137" y="2825900"/>
            <a:ext cx="1673297" cy="7536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Ship 2 Navigation Accuracy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984685-D32A-BFE6-16C4-BA8895D2D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900" y="3679831"/>
            <a:ext cx="1584285" cy="29845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986EC-66E2-219B-6A82-E01610873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240" y="3679830"/>
            <a:ext cx="1267428" cy="29845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E04BBF-4C70-3414-004F-DEFDF279D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055" y="3679828"/>
            <a:ext cx="1512737" cy="29845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F7F675-0CEB-D1EA-4CE5-E4FA9ECE7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0416" y="3679829"/>
            <a:ext cx="1512737" cy="29845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35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ships in the ocean&#10;&#10;Description automatically generated with medium confidence">
            <a:extLst>
              <a:ext uri="{FF2B5EF4-FFF2-40B4-BE49-F238E27FC236}">
                <a16:creationId xmlns:a16="http://schemas.microsoft.com/office/drawing/2014/main" id="{A1538CFE-EF38-FB98-EF8B-8F6EA648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7E00B-3FA5-02BF-BF39-E0CDEDBF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Fitting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A769FE-5439-2061-DD0E-E7B1C3B3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5140" y="2176933"/>
            <a:ext cx="5963412" cy="275386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5E76DC6-5769-D652-26D2-AE60B815A61D}"/>
              </a:ext>
            </a:extLst>
          </p:cNvPr>
          <p:cNvSpPr/>
          <p:nvPr/>
        </p:nvSpPr>
        <p:spPr>
          <a:xfrm>
            <a:off x="416399" y="2768475"/>
            <a:ext cx="5425977" cy="1848941"/>
          </a:xfrm>
          <a:custGeom>
            <a:avLst/>
            <a:gdLst>
              <a:gd name="connsiteX0" fmla="*/ 0 w 5425977"/>
              <a:gd name="connsiteY0" fmla="*/ 1848941 h 1848941"/>
              <a:gd name="connsiteX1" fmla="*/ 1111782 w 5425977"/>
              <a:gd name="connsiteY1" fmla="*/ 0 h 1848941"/>
              <a:gd name="connsiteX2" fmla="*/ 5425977 w 5425977"/>
              <a:gd name="connsiteY2" fmla="*/ 1848941 h 1848941"/>
              <a:gd name="connsiteX3" fmla="*/ 5425977 w 5425977"/>
              <a:gd name="connsiteY3" fmla="*/ 1848941 h 1848941"/>
              <a:gd name="connsiteX4" fmla="*/ 5425977 w 5425977"/>
              <a:gd name="connsiteY4" fmla="*/ 1848941 h 184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977" h="1848941">
                <a:moveTo>
                  <a:pt x="0" y="1848941"/>
                </a:moveTo>
                <a:cubicBezTo>
                  <a:pt x="103726" y="924470"/>
                  <a:pt x="207453" y="0"/>
                  <a:pt x="1111782" y="0"/>
                </a:cubicBezTo>
                <a:cubicBezTo>
                  <a:pt x="2016111" y="0"/>
                  <a:pt x="5425977" y="1848941"/>
                  <a:pt x="5425977" y="1848941"/>
                </a:cubicBezTo>
                <a:lnTo>
                  <a:pt x="5425977" y="1848941"/>
                </a:lnTo>
                <a:lnTo>
                  <a:pt x="5425977" y="184894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FAB3B9-9658-4925-70CD-1C8E59F73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069" y="0"/>
            <a:ext cx="601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3632-F4F5-EC25-40B4-49261C98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0+ Rat Wheel Stock Videos and Royalty-Free Footage - iStock | Mouse wheel,  Hamster wheel, Rat race">
            <a:extLst>
              <a:ext uri="{FF2B5EF4-FFF2-40B4-BE49-F238E27FC236}">
                <a16:creationId xmlns:a16="http://schemas.microsoft.com/office/drawing/2014/main" id="{5A796635-6913-2023-5FB0-23FCDB33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75749-1964-1FCA-B323-C3A1B606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Running the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AD5D8-CE40-4E16-C37A-EFF17D1C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98" y="1382523"/>
            <a:ext cx="6203419" cy="263761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Make Separation Decision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Example:  1,000’</a:t>
            </a:r>
          </a:p>
          <a:p>
            <a:r>
              <a:rPr lang="en-US" sz="2600" dirty="0">
                <a:solidFill>
                  <a:schemeClr val="bg1"/>
                </a:solidFill>
              </a:rPr>
              <a:t>Choose an uncertainty to sample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71E314-3256-0022-32B2-331860A8D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5" y="3887838"/>
            <a:ext cx="5202936" cy="28285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8E40B0-4A1C-DB1A-2841-6EED9BED9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523" y="3925176"/>
            <a:ext cx="4707762" cy="2753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CBB04C-72C0-33E9-F7F8-0D16AF76E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617" y="726484"/>
            <a:ext cx="4582668" cy="27538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CBF8FF-6653-D9C0-34FF-06304E468154}"/>
              </a:ext>
            </a:extLst>
          </p:cNvPr>
          <p:cNvSpPr/>
          <p:nvPr/>
        </p:nvSpPr>
        <p:spPr>
          <a:xfrm>
            <a:off x="1651559" y="5848937"/>
            <a:ext cx="1804631" cy="918429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A585A9-C966-84E9-ABDD-8A22400EFD6F}"/>
              </a:ext>
            </a:extLst>
          </p:cNvPr>
          <p:cNvCxnSpPr>
            <a:cxnSpLocks/>
          </p:cNvCxnSpPr>
          <p:nvPr/>
        </p:nvCxnSpPr>
        <p:spPr>
          <a:xfrm>
            <a:off x="8576453" y="4823791"/>
            <a:ext cx="0" cy="1519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C2808C1-8996-C834-BD14-0864C929B6F0}"/>
              </a:ext>
            </a:extLst>
          </p:cNvPr>
          <p:cNvSpPr/>
          <p:nvPr/>
        </p:nvSpPr>
        <p:spPr>
          <a:xfrm>
            <a:off x="7730435" y="4823791"/>
            <a:ext cx="856974" cy="1524000"/>
          </a:xfrm>
          <a:custGeom>
            <a:avLst/>
            <a:gdLst>
              <a:gd name="connsiteX0" fmla="*/ 852556 w 856974"/>
              <a:gd name="connsiteY0" fmla="*/ 1524000 h 1524000"/>
              <a:gd name="connsiteX1" fmla="*/ 856974 w 856974"/>
              <a:gd name="connsiteY1" fmla="*/ 0 h 1524000"/>
              <a:gd name="connsiteX2" fmla="*/ 653774 w 856974"/>
              <a:gd name="connsiteY2" fmla="*/ 238539 h 1524000"/>
              <a:gd name="connsiteX3" fmla="*/ 428487 w 856974"/>
              <a:gd name="connsiteY3" fmla="*/ 605183 h 1524000"/>
              <a:gd name="connsiteX4" fmla="*/ 242956 w 856974"/>
              <a:gd name="connsiteY4" fmla="*/ 971826 h 1524000"/>
              <a:gd name="connsiteX5" fmla="*/ 75095 w 856974"/>
              <a:gd name="connsiteY5" fmla="*/ 1347305 h 1524000"/>
              <a:gd name="connsiteX6" fmla="*/ 0 w 856974"/>
              <a:gd name="connsiteY6" fmla="*/ 1515166 h 1524000"/>
              <a:gd name="connsiteX7" fmla="*/ 852556 w 856974"/>
              <a:gd name="connsiteY7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6974" h="1524000">
                <a:moveTo>
                  <a:pt x="852556" y="1524000"/>
                </a:moveTo>
                <a:cubicBezTo>
                  <a:pt x="854029" y="1016000"/>
                  <a:pt x="855501" y="508000"/>
                  <a:pt x="856974" y="0"/>
                </a:cubicBezTo>
                <a:lnTo>
                  <a:pt x="653774" y="238539"/>
                </a:lnTo>
                <a:lnTo>
                  <a:pt x="428487" y="605183"/>
                </a:lnTo>
                <a:lnTo>
                  <a:pt x="242956" y="971826"/>
                </a:lnTo>
                <a:lnTo>
                  <a:pt x="75095" y="1347305"/>
                </a:lnTo>
                <a:lnTo>
                  <a:pt x="0" y="1515166"/>
                </a:lnTo>
                <a:lnTo>
                  <a:pt x="852556" y="152400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F5FC34-550E-C08E-FE07-61CFD1B3701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8587409" y="2800626"/>
            <a:ext cx="0" cy="202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A8E97E-E1CC-3E28-BA1D-A9F86897C089}"/>
              </a:ext>
            </a:extLst>
          </p:cNvPr>
          <p:cNvCxnSpPr>
            <a:cxnSpLocks/>
          </p:cNvCxnSpPr>
          <p:nvPr/>
        </p:nvCxnSpPr>
        <p:spPr>
          <a:xfrm flipH="1">
            <a:off x="7697615" y="2813877"/>
            <a:ext cx="8897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3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93A88-8007-81EE-26FB-02EFC36B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0+ Rat Wheel Stock Videos and Royalty-Free Footage - iStock | Mouse wheel,  Hamster wheel, Rat race">
            <a:extLst>
              <a:ext uri="{FF2B5EF4-FFF2-40B4-BE49-F238E27FC236}">
                <a16:creationId xmlns:a16="http://schemas.microsoft.com/office/drawing/2014/main" id="{4C97C007-EDE3-38AF-6FE1-A874AF9F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92CAE-2655-5C66-83C2-D61DC52D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Running the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99DC-DFB8-245E-E7BA-AAED84B22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98" y="1382523"/>
            <a:ext cx="6203419" cy="26376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Generate a Random Number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Example:  0.85</a:t>
            </a:r>
          </a:p>
          <a:p>
            <a:r>
              <a:rPr lang="en-US" dirty="0">
                <a:solidFill>
                  <a:schemeClr val="bg1"/>
                </a:solidFill>
              </a:rPr>
              <a:t>Find the intersection with the CDF</a:t>
            </a:r>
          </a:p>
          <a:p>
            <a:r>
              <a:rPr lang="en-US" dirty="0">
                <a:solidFill>
                  <a:schemeClr val="bg1"/>
                </a:solidFill>
              </a:rPr>
              <a:t>Drop down to the horizontal axis</a:t>
            </a:r>
          </a:p>
          <a:p>
            <a:r>
              <a:rPr lang="en-US" dirty="0">
                <a:solidFill>
                  <a:schemeClr val="bg1"/>
                </a:solidFill>
              </a:rPr>
              <a:t>Read the result:  136’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758F5C-1087-2C32-6EFF-873E6093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5" y="3887838"/>
            <a:ext cx="5202936" cy="28285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F63A49-A654-A37C-5430-8394E3BDFE35}"/>
              </a:ext>
            </a:extLst>
          </p:cNvPr>
          <p:cNvSpPr/>
          <p:nvPr/>
        </p:nvSpPr>
        <p:spPr>
          <a:xfrm>
            <a:off x="1651559" y="5848937"/>
            <a:ext cx="1804631" cy="918429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DA7B8-1B6B-6B08-590C-B39566ECA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523" y="3925176"/>
            <a:ext cx="4707762" cy="2753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FC671-CB3F-D871-01ED-BDD36A127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9617" y="726484"/>
            <a:ext cx="4582668" cy="2753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711BB-2D47-DC36-9153-242AD7725D6B}"/>
              </a:ext>
            </a:extLst>
          </p:cNvPr>
          <p:cNvCxnSpPr>
            <a:cxnSpLocks/>
          </p:cNvCxnSpPr>
          <p:nvPr/>
        </p:nvCxnSpPr>
        <p:spPr>
          <a:xfrm>
            <a:off x="10164506" y="1771416"/>
            <a:ext cx="0" cy="1356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483311-72CC-5A4F-F538-7F6B4310480A}"/>
              </a:ext>
            </a:extLst>
          </p:cNvPr>
          <p:cNvCxnSpPr>
            <a:cxnSpLocks/>
          </p:cNvCxnSpPr>
          <p:nvPr/>
        </p:nvCxnSpPr>
        <p:spPr>
          <a:xfrm>
            <a:off x="7705935" y="1771416"/>
            <a:ext cx="24628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4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902A0-A75F-EA5F-6DBD-09E142A10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0+ Rat Wheel Stock Videos and Royalty-Free Footage - iStock | Mouse wheel,  Hamster wheel, Rat race">
            <a:extLst>
              <a:ext uri="{FF2B5EF4-FFF2-40B4-BE49-F238E27FC236}">
                <a16:creationId xmlns:a16="http://schemas.microsoft.com/office/drawing/2014/main" id="{49418511-2930-43FF-9E6B-E787E567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99EDE-1286-730A-5FF8-B4981355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Running the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C4C0-026B-4F26-00A6-E8EF8D508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98" y="1382523"/>
            <a:ext cx="6203419" cy="263761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Repeat sampling for each uncertainty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Example: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Beam 1:  155’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Beam 2:  136’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Nav 1:  90’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Nav 2:  -57’</a:t>
            </a:r>
          </a:p>
          <a:p>
            <a:r>
              <a:rPr lang="en-US" dirty="0">
                <a:solidFill>
                  <a:schemeClr val="bg1"/>
                </a:solidFill>
              </a:rPr>
              <a:t>Determine Clearance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EA0FF4-1F7B-7765-F10E-B977C0F9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5" y="3887838"/>
            <a:ext cx="5202936" cy="2828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073877-5FF0-09BF-F0EE-C59B0B449D24}"/>
                  </a:ext>
                </a:extLst>
              </p:cNvPr>
              <p:cNvSpPr txBox="1"/>
              <p:nvPr/>
            </p:nvSpPr>
            <p:spPr>
              <a:xfrm>
                <a:off x="5148759" y="2237380"/>
                <a:ext cx="6836046" cy="7956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𝐶𝑙𝑒𝑎𝑟𝑎𝑛𝑐𝑒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 </m:t>
                      </m:r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𝑆𝑒𝑝𝑎𝑟𝑎𝑡𝑖𝑜𝑛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𝑁𝑎𝑣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1+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𝑁𝑎𝑣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2−(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1+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2) 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073877-5FF0-09BF-F0EE-C59B0B449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759" y="2237380"/>
                <a:ext cx="6836046" cy="7956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9A349DF-29C1-11C8-4DAA-7D3C43AA9726}"/>
              </a:ext>
            </a:extLst>
          </p:cNvPr>
          <p:cNvSpPr txBox="1"/>
          <p:nvPr/>
        </p:nvSpPr>
        <p:spPr>
          <a:xfrm>
            <a:off x="7729986" y="3091078"/>
            <a:ext cx="425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1,000’ – 90’ + (-57’) – (77.5’ + 68’) = 707.5’ </a:t>
            </a:r>
          </a:p>
        </p:txBody>
      </p:sp>
    </p:spTree>
    <p:extLst>
      <p:ext uri="{BB962C8B-B14F-4D97-AF65-F5344CB8AC3E}">
        <p14:creationId xmlns:p14="http://schemas.microsoft.com/office/powerpoint/2010/main" val="12606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 viewing telescope with a city on its background">
            <a:extLst>
              <a:ext uri="{FF2B5EF4-FFF2-40B4-BE49-F238E27FC236}">
                <a16:creationId xmlns:a16="http://schemas.microsoft.com/office/drawing/2014/main" id="{17CF7008-474D-1597-D9EA-AA8F40A7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14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F3E1C-D708-2232-D8CE-637AB7D5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5865-E2FF-F55B-86F4-78B99ADE0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Model-Based Systems Engineering Primer</a:t>
            </a:r>
          </a:p>
          <a:p>
            <a:pPr lvl="1"/>
            <a:r>
              <a:rPr lang="en-US" dirty="0"/>
              <a:t>A Simple Example:  Dice</a:t>
            </a:r>
          </a:p>
          <a:p>
            <a:r>
              <a:rPr lang="en-US" dirty="0"/>
              <a:t>Monte Carlo Simulation – Collision Risk in a Shipping Lane</a:t>
            </a:r>
          </a:p>
          <a:p>
            <a:pPr lvl="1"/>
            <a:r>
              <a:rPr lang="en-US" dirty="0"/>
              <a:t>Architectural Model</a:t>
            </a:r>
          </a:p>
          <a:p>
            <a:pPr lvl="1"/>
            <a:r>
              <a:rPr lang="en-US" dirty="0"/>
              <a:t>Analytic Model</a:t>
            </a:r>
          </a:p>
          <a:p>
            <a:pPr lvl="1"/>
            <a:r>
              <a:rPr lang="en-US" dirty="0"/>
              <a:t>Collecting Data</a:t>
            </a:r>
          </a:p>
          <a:p>
            <a:pPr lvl="1"/>
            <a:r>
              <a:rPr lang="en-US" dirty="0"/>
              <a:t>Probability Distributions</a:t>
            </a:r>
          </a:p>
          <a:p>
            <a:pPr lvl="1"/>
            <a:r>
              <a:rPr lang="en-US" dirty="0"/>
              <a:t>Running the Simulation</a:t>
            </a:r>
          </a:p>
          <a:p>
            <a:pPr lvl="1"/>
            <a:r>
              <a:rPr lang="en-US" dirty="0"/>
              <a:t>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6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boat, outdoor&#10;&#10;Description automatically generated">
            <a:extLst>
              <a:ext uri="{FF2B5EF4-FFF2-40B4-BE49-F238E27FC236}">
                <a16:creationId xmlns:a16="http://schemas.microsoft.com/office/drawing/2014/main" id="{78F20CCB-85F3-072E-969B-D679E4283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9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79D-4D95-577A-CA56-EF463465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Example Results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893278B-36B9-11A2-8972-289E15774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159" y="563026"/>
            <a:ext cx="6528024" cy="1006196"/>
          </a:xfrm>
        </p:spPr>
        <p:txBody>
          <a:bodyPr>
            <a:normAutofit/>
          </a:bodyPr>
          <a:lstStyle/>
          <a:p>
            <a:r>
              <a:rPr lang="en-US" dirty="0"/>
              <a:t>Running the simulation thousands of times produces …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EB119C96-C0B5-019C-74D9-30C572131FA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74219620"/>
                  </p:ext>
                </p:extLst>
              </p:nvPr>
            </p:nvGraphicFramePr>
            <p:xfrm>
              <a:off x="737649" y="1888589"/>
              <a:ext cx="10966450" cy="46386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EB119C96-C0B5-019C-74D9-30C572131F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649" y="1888589"/>
                <a:ext cx="10966450" cy="46386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66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35113-9648-2F33-EE93-E5A38641B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boat, outdoor&#10;&#10;Description automatically generated">
            <a:extLst>
              <a:ext uri="{FF2B5EF4-FFF2-40B4-BE49-F238E27FC236}">
                <a16:creationId xmlns:a16="http://schemas.microsoft.com/office/drawing/2014/main" id="{77689470-9E96-4A37-4F7B-8141EB6AC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9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B3C20-CC02-9B02-6FAC-3FC73B07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Example Results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1DD3B9-1217-EB13-99F8-2EE5787A2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98598"/>
              </p:ext>
            </p:extLst>
          </p:nvPr>
        </p:nvGraphicFramePr>
        <p:xfrm>
          <a:off x="549021" y="2022571"/>
          <a:ext cx="550545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725">
                  <a:extLst>
                    <a:ext uri="{9D8B030D-6E8A-4147-A177-3AD203B41FA5}">
                      <a16:colId xmlns:a16="http://schemas.microsoft.com/office/drawing/2014/main" val="3182705631"/>
                    </a:ext>
                  </a:extLst>
                </a:gridCol>
                <a:gridCol w="2752725">
                  <a:extLst>
                    <a:ext uri="{9D8B030D-6E8A-4147-A177-3AD203B41FA5}">
                      <a16:colId xmlns:a16="http://schemas.microsoft.com/office/drawing/2014/main" val="2478475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Probability of Collision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97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x 10</a:t>
                      </a:r>
                      <a:r>
                        <a:rPr lang="en-US" baseline="30000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35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7.3 x 10</a:t>
                      </a:r>
                      <a:r>
                        <a:rPr lang="en-US" baseline="30000" dirty="0"/>
                        <a:t>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54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1.3 x 10</a:t>
                      </a:r>
                      <a:r>
                        <a:rPr lang="en-US" baseline="30000" dirty="0"/>
                        <a:t>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7980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0747F78-CB97-03CE-81C1-BF6C786DCC61}"/>
              </a:ext>
            </a:extLst>
          </p:cNvPr>
          <p:cNvSpPr txBox="1"/>
          <p:nvPr/>
        </p:nvSpPr>
        <p:spPr>
          <a:xfrm>
            <a:off x="298868" y="4973500"/>
            <a:ext cx="4767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1,000’ of Separation …</a:t>
            </a:r>
          </a:p>
          <a:p>
            <a:r>
              <a:rPr lang="en-US" dirty="0">
                <a:solidFill>
                  <a:schemeClr val="bg1"/>
                </a:solidFill>
              </a:rPr>
              <a:t>	Minimum observed:  	265’</a:t>
            </a:r>
          </a:p>
          <a:p>
            <a:r>
              <a:rPr lang="en-US" dirty="0">
                <a:solidFill>
                  <a:schemeClr val="bg1"/>
                </a:solidFill>
              </a:rPr>
              <a:t>	Maximum: 		1,325</a:t>
            </a:r>
          </a:p>
          <a:p>
            <a:r>
              <a:rPr lang="en-US" dirty="0">
                <a:solidFill>
                  <a:schemeClr val="bg1"/>
                </a:solidFill>
              </a:rPr>
              <a:t>	Probability of Collision:  	7.3 x 10</a:t>
            </a:r>
            <a:r>
              <a:rPr lang="en-US" baseline="30000" dirty="0">
                <a:solidFill>
                  <a:schemeClr val="bg1"/>
                </a:solidFill>
              </a:rPr>
              <a:t>-9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AC4CC-D16D-EC52-337F-DE965806D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492" y="3596566"/>
            <a:ext cx="4750308" cy="2753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5B7A0C-DCCC-2EB5-88D9-189E9517A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80" y="365125"/>
            <a:ext cx="4579620" cy="27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136A6-709A-11BB-F5F9-FFE2842E0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n airplane wing in the sky&#10;&#10;Description automatically generated with medium confidence">
            <a:extLst>
              <a:ext uri="{FF2B5EF4-FFF2-40B4-BE49-F238E27FC236}">
                <a16:creationId xmlns:a16="http://schemas.microsoft.com/office/drawing/2014/main" id="{0FA290DD-7C29-FDFD-21BB-91225CDFF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5099"/>
          <a:stretch/>
        </p:blipFill>
        <p:spPr>
          <a:xfrm>
            <a:off x="1" y="-41844"/>
            <a:ext cx="12192000" cy="68998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171EB45-EE47-B80E-7DEE-703FFD6B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Monte Carlo Simulation in 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74E7-2582-B5BA-38D8-4FA79BCB6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Requires an automation platform to be feasible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Example:  ANG HEAT application</a:t>
            </a:r>
          </a:p>
          <a:p>
            <a:r>
              <a:rPr lang="en-US" dirty="0">
                <a:solidFill>
                  <a:srgbClr val="FFFF00"/>
                </a:solidFill>
              </a:rPr>
              <a:t>Augments current data-driven risk analysis capabilities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Supports hazard analysis with continuous probabilities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Especially useful for environmental hazards like low visibility, crosswinds, </a:t>
            </a:r>
            <a:r>
              <a:rPr lang="en-US" dirty="0" err="1">
                <a:solidFill>
                  <a:srgbClr val="FFFF00"/>
                </a:solidFill>
              </a:rPr>
              <a:t>etc</a:t>
            </a:r>
            <a:endParaRPr lang="en-US" dirty="0">
              <a:solidFill>
                <a:srgbClr val="FFFF00"/>
              </a:solidFill>
            </a:endParaRPr>
          </a:p>
          <a:p>
            <a:pPr lvl="2"/>
            <a:r>
              <a:rPr lang="en-US" dirty="0">
                <a:solidFill>
                  <a:srgbClr val="FFFF00"/>
                </a:solidFill>
              </a:rPr>
              <a:t>Can be used with categorical or continuous severity distributions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Supports occurrence analysis – an undeveloped capability in the SMS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Probability of an occurrence due to </a:t>
            </a:r>
            <a:r>
              <a:rPr lang="en-US" i="1" dirty="0">
                <a:solidFill>
                  <a:srgbClr val="FFFF00"/>
                </a:solidFill>
              </a:rPr>
              <a:t>any</a:t>
            </a:r>
            <a:r>
              <a:rPr lang="en-US" dirty="0">
                <a:solidFill>
                  <a:srgbClr val="FFFF00"/>
                </a:solidFill>
              </a:rPr>
              <a:t> hazard (or combination of hazards)</a:t>
            </a:r>
          </a:p>
          <a:p>
            <a:pPr lvl="3"/>
            <a:r>
              <a:rPr lang="en-US" dirty="0">
                <a:solidFill>
                  <a:srgbClr val="FFFF00"/>
                </a:solidFill>
              </a:rPr>
              <a:t>Examples:  Probability of collision, NMAC, loss of control, CFIT, wrong surface landing, runway incursion/excursion …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5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 Famous Shipwrecks in the World">
            <a:extLst>
              <a:ext uri="{FF2B5EF4-FFF2-40B4-BE49-F238E27FC236}">
                <a16:creationId xmlns:a16="http://schemas.microsoft.com/office/drawing/2014/main" id="{46865431-A456-8E59-4D14-55D1CE052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275D5-9808-4EDD-0AD0-FFCC5E5B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Questions, Discussion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92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59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A864-8A0B-4E30-B416-FF85A5FB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5183614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/>
              <a:t>Testing a Random Number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36DC-0F67-4A90-9DA9-A5F9EAAA9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04" y="4292070"/>
            <a:ext cx="4458424" cy="15128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Lattice 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0E510-7B5E-48FA-B29D-7BE5D602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032" y="321734"/>
            <a:ext cx="3496486" cy="2785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E36A0-8543-47BF-8F31-2139E0166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578" y="3750733"/>
            <a:ext cx="3161394" cy="27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5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26A20-A34C-541E-7869-636BB9C945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6496" b="18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A7F29-56BB-08AC-F518-0E338808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Model-Based Systems Engineering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ED910F1-0873-CC0C-B652-E3ADC271B540}"/>
              </a:ext>
            </a:extLst>
          </p:cNvPr>
          <p:cNvSpPr/>
          <p:nvPr/>
        </p:nvSpPr>
        <p:spPr>
          <a:xfrm>
            <a:off x="1398000" y="4200648"/>
            <a:ext cx="4320000" cy="648000"/>
          </a:xfrm>
          <a:custGeom>
            <a:avLst/>
            <a:gdLst>
              <a:gd name="connsiteX0" fmla="*/ 0 w 4320000"/>
              <a:gd name="connsiteY0" fmla="*/ 0 h 648000"/>
              <a:gd name="connsiteX1" fmla="*/ 4320000 w 4320000"/>
              <a:gd name="connsiteY1" fmla="*/ 0 h 648000"/>
              <a:gd name="connsiteX2" fmla="*/ 4320000 w 4320000"/>
              <a:gd name="connsiteY2" fmla="*/ 648000 h 648000"/>
              <a:gd name="connsiteX3" fmla="*/ 0 w 4320000"/>
              <a:gd name="connsiteY3" fmla="*/ 648000 h 648000"/>
              <a:gd name="connsiteX4" fmla="*/ 0 w 4320000"/>
              <a:gd name="connsiteY4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648000">
                <a:moveTo>
                  <a:pt x="0" y="0"/>
                </a:moveTo>
                <a:lnTo>
                  <a:pt x="4320000" y="0"/>
                </a:lnTo>
                <a:lnTo>
                  <a:pt x="4320000" y="648000"/>
                </a:lnTo>
                <a:lnTo>
                  <a:pt x="0" y="64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300" kern="1200" dirty="0"/>
              <a:t>Develop an architecture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1B6290-C43A-FFE4-5A03-41BA6741E30D}"/>
              </a:ext>
            </a:extLst>
          </p:cNvPr>
          <p:cNvSpPr/>
          <p:nvPr/>
        </p:nvSpPr>
        <p:spPr>
          <a:xfrm>
            <a:off x="1398000" y="4906094"/>
            <a:ext cx="4320000" cy="531354"/>
          </a:xfrm>
          <a:custGeom>
            <a:avLst/>
            <a:gdLst>
              <a:gd name="connsiteX0" fmla="*/ 0 w 4320000"/>
              <a:gd name="connsiteY0" fmla="*/ 0 h 531354"/>
              <a:gd name="connsiteX1" fmla="*/ 4320000 w 4320000"/>
              <a:gd name="connsiteY1" fmla="*/ 0 h 531354"/>
              <a:gd name="connsiteX2" fmla="*/ 4320000 w 4320000"/>
              <a:gd name="connsiteY2" fmla="*/ 531354 h 531354"/>
              <a:gd name="connsiteX3" fmla="*/ 0 w 4320000"/>
              <a:gd name="connsiteY3" fmla="*/ 531354 h 531354"/>
              <a:gd name="connsiteX4" fmla="*/ 0 w 4320000"/>
              <a:gd name="connsiteY4" fmla="*/ 0 h 5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531354">
                <a:moveTo>
                  <a:pt x="0" y="0"/>
                </a:moveTo>
                <a:lnTo>
                  <a:pt x="4320000" y="0"/>
                </a:lnTo>
                <a:lnTo>
                  <a:pt x="4320000" y="531354"/>
                </a:lnTo>
                <a:lnTo>
                  <a:pt x="0" y="5313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/>
              <a:t>Describe how the system is designed</a:t>
            </a:r>
          </a:p>
        </p:txBody>
      </p:sp>
      <p:sp>
        <p:nvSpPr>
          <p:cNvPr id="11" name="Rectangle 10" descr="Head with Gears">
            <a:extLst>
              <a:ext uri="{FF2B5EF4-FFF2-40B4-BE49-F238E27FC236}">
                <a16:creationId xmlns:a16="http://schemas.microsoft.com/office/drawing/2014/main" id="{F58FD9C6-5607-150B-E9EA-FED9740AE27B}"/>
              </a:ext>
            </a:extLst>
          </p:cNvPr>
          <p:cNvSpPr/>
          <p:nvPr/>
        </p:nvSpPr>
        <p:spPr>
          <a:xfrm>
            <a:off x="7878000" y="2565139"/>
            <a:ext cx="1512000" cy="1512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A93B40B-85D4-1CD4-453F-4F4B405A53FE}"/>
              </a:ext>
            </a:extLst>
          </p:cNvPr>
          <p:cNvSpPr/>
          <p:nvPr/>
        </p:nvSpPr>
        <p:spPr>
          <a:xfrm>
            <a:off x="6474000" y="4200648"/>
            <a:ext cx="4320000" cy="648000"/>
          </a:xfrm>
          <a:custGeom>
            <a:avLst/>
            <a:gdLst>
              <a:gd name="connsiteX0" fmla="*/ 0 w 4320000"/>
              <a:gd name="connsiteY0" fmla="*/ 0 h 648000"/>
              <a:gd name="connsiteX1" fmla="*/ 4320000 w 4320000"/>
              <a:gd name="connsiteY1" fmla="*/ 0 h 648000"/>
              <a:gd name="connsiteX2" fmla="*/ 4320000 w 4320000"/>
              <a:gd name="connsiteY2" fmla="*/ 648000 h 648000"/>
              <a:gd name="connsiteX3" fmla="*/ 0 w 4320000"/>
              <a:gd name="connsiteY3" fmla="*/ 648000 h 648000"/>
              <a:gd name="connsiteX4" fmla="*/ 0 w 4320000"/>
              <a:gd name="connsiteY4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648000">
                <a:moveTo>
                  <a:pt x="0" y="0"/>
                </a:moveTo>
                <a:lnTo>
                  <a:pt x="4320000" y="0"/>
                </a:lnTo>
                <a:lnTo>
                  <a:pt x="4320000" y="648000"/>
                </a:lnTo>
                <a:lnTo>
                  <a:pt x="0" y="64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300" kern="1200"/>
              <a:t>Develop analytic models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1CFB9D1-9789-3973-1615-AF768D66707C}"/>
              </a:ext>
            </a:extLst>
          </p:cNvPr>
          <p:cNvSpPr/>
          <p:nvPr/>
        </p:nvSpPr>
        <p:spPr>
          <a:xfrm>
            <a:off x="6474000" y="4906094"/>
            <a:ext cx="4320000" cy="531354"/>
          </a:xfrm>
          <a:custGeom>
            <a:avLst/>
            <a:gdLst>
              <a:gd name="connsiteX0" fmla="*/ 0 w 4320000"/>
              <a:gd name="connsiteY0" fmla="*/ 0 h 531354"/>
              <a:gd name="connsiteX1" fmla="*/ 4320000 w 4320000"/>
              <a:gd name="connsiteY1" fmla="*/ 0 h 531354"/>
              <a:gd name="connsiteX2" fmla="*/ 4320000 w 4320000"/>
              <a:gd name="connsiteY2" fmla="*/ 531354 h 531354"/>
              <a:gd name="connsiteX3" fmla="*/ 0 w 4320000"/>
              <a:gd name="connsiteY3" fmla="*/ 531354 h 531354"/>
              <a:gd name="connsiteX4" fmla="*/ 0 w 4320000"/>
              <a:gd name="connsiteY4" fmla="*/ 0 h 53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531354">
                <a:moveTo>
                  <a:pt x="0" y="0"/>
                </a:moveTo>
                <a:lnTo>
                  <a:pt x="4320000" y="0"/>
                </a:lnTo>
                <a:lnTo>
                  <a:pt x="4320000" y="531354"/>
                </a:lnTo>
                <a:lnTo>
                  <a:pt x="0" y="5313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Evaluate system uncertainties</a:t>
            </a:r>
          </a:p>
        </p:txBody>
      </p:sp>
      <p:sp>
        <p:nvSpPr>
          <p:cNvPr id="14" name="Rectangle 13" descr="Airplane">
            <a:extLst>
              <a:ext uri="{FF2B5EF4-FFF2-40B4-BE49-F238E27FC236}">
                <a16:creationId xmlns:a16="http://schemas.microsoft.com/office/drawing/2014/main" id="{678BF66C-8F8C-07FF-6724-AAE12560240A}"/>
              </a:ext>
            </a:extLst>
          </p:cNvPr>
          <p:cNvSpPr/>
          <p:nvPr/>
        </p:nvSpPr>
        <p:spPr>
          <a:xfrm>
            <a:off x="2744662" y="2565139"/>
            <a:ext cx="1512000" cy="15120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2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asino table&#10;&#10;Description automatically generated">
            <a:extLst>
              <a:ext uri="{FF2B5EF4-FFF2-40B4-BE49-F238E27FC236}">
                <a16:creationId xmlns:a16="http://schemas.microsoft.com/office/drawing/2014/main" id="{71B2EDC0-9346-DEFA-67F8-8E438F2B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533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50D8E-3307-6F55-7DCB-2FFA5A05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3471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 Simple Architecture:  The Craps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204C-072C-2048-8CB6-61407CD2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460475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Initial Objective: Determine the outcome probabilities for a pair of dice</a:t>
            </a:r>
          </a:p>
          <a:p>
            <a:r>
              <a:rPr lang="en-US" sz="2000" dirty="0"/>
              <a:t>Architectural Model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>
                <a:extLst>
                  <a:ext uri="{FF2B5EF4-FFF2-40B4-BE49-F238E27FC236}">
                    <a16:creationId xmlns:a16="http://schemas.microsoft.com/office/drawing/2014/main" id="{E354927F-0EE7-9777-EDF9-2F910E66DC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701161"/>
                  </p:ext>
                </p:extLst>
              </p:nvPr>
            </p:nvGraphicFramePr>
            <p:xfrm>
              <a:off x="8147706" y="2026152"/>
              <a:ext cx="854771" cy="97469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54771" cy="97469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8503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613586" ay="1966022" az="949305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02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>
                <a:extLst>
                  <a:ext uri="{FF2B5EF4-FFF2-40B4-BE49-F238E27FC236}">
                    <a16:creationId xmlns:a16="http://schemas.microsoft.com/office/drawing/2014/main" id="{E354927F-0EE7-9777-EDF9-2F910E66DC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7706" y="2026152"/>
                <a:ext cx="854771" cy="974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0C3CBB52-4636-AE92-FB66-B54A3ED0F0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4162896"/>
                  </p:ext>
                </p:extLst>
              </p:nvPr>
            </p:nvGraphicFramePr>
            <p:xfrm rot="8124094">
              <a:off x="9671307" y="1820187"/>
              <a:ext cx="712866" cy="770809"/>
            </p:xfrm>
            <a:graphic>
              <a:graphicData uri="http://schemas.microsoft.com/office/drawing/2017/model3d">
                <am3d:model3d r:embed="rId4">
                  <am3d:spPr>
                    <a:xfrm rot="8124094">
                      <a:off x="0" y="0"/>
                      <a:ext cx="712866" cy="77080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8503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904508" ay="-1657702" az="-164773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862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0C3CBB52-4636-AE92-FB66-B54A3ED0F0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124094">
                <a:off x="9671307" y="1820187"/>
                <a:ext cx="712866" cy="7708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22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mph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mph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0" presetClass="exit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Una fascinante cascada de código binario verde brillante fluye a la  perfección creando un llamativo fondo de matriz digital | Foto Premium">
            <a:extLst>
              <a:ext uri="{FF2B5EF4-FFF2-40B4-BE49-F238E27FC236}">
                <a16:creationId xmlns:a16="http://schemas.microsoft.com/office/drawing/2014/main" id="{76D928E6-4082-6C22-5A6F-A43AA654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 b="5449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BBBA6-E02E-352F-048C-5D8746E49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862"/>
            <a:ext cx="5303294" cy="2363138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ln w="22225">
                  <a:solidFill>
                    <a:srgbClr val="FFFFFF"/>
                  </a:solidFill>
                </a:ln>
                <a:noFill/>
              </a:rPr>
              <a:t>The Analytic Model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75A85-BA9B-C73B-21BF-4A642FB7E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617" y="4194410"/>
            <a:ext cx="2619285" cy="132477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Uncertain Events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Die number 1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Die number 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1D8C64-C0AF-0750-8372-A4B138313E61}"/>
              </a:ext>
            </a:extLst>
          </p:cNvPr>
          <p:cNvSpPr/>
          <p:nvPr/>
        </p:nvSpPr>
        <p:spPr>
          <a:xfrm>
            <a:off x="8005244" y="1748236"/>
            <a:ext cx="1075528" cy="10755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Die 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4345FF-5710-BE26-4880-3B8119A852EA}"/>
              </a:ext>
            </a:extLst>
          </p:cNvPr>
          <p:cNvSpPr/>
          <p:nvPr/>
        </p:nvSpPr>
        <p:spPr>
          <a:xfrm>
            <a:off x="8005244" y="4303118"/>
            <a:ext cx="1075528" cy="10755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Die 2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A4EA336-CD50-8EEE-93A3-5A3F3ECFB76E}"/>
              </a:ext>
            </a:extLst>
          </p:cNvPr>
          <p:cNvCxnSpPr>
            <a:cxnSpLocks/>
            <a:stCxn id="13" idx="6"/>
            <a:endCxn id="6" idx="0"/>
          </p:cNvCxnSpPr>
          <p:nvPr/>
        </p:nvCxnSpPr>
        <p:spPr>
          <a:xfrm>
            <a:off x="9080772" y="2286000"/>
            <a:ext cx="1566515" cy="81199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E85D43C-3411-6A63-FA56-DB459EFCC82F}"/>
              </a:ext>
            </a:extLst>
          </p:cNvPr>
          <p:cNvCxnSpPr>
            <a:cxnSpLocks/>
            <a:stCxn id="14" idx="6"/>
            <a:endCxn id="6" idx="4"/>
          </p:cNvCxnSpPr>
          <p:nvPr/>
        </p:nvCxnSpPr>
        <p:spPr>
          <a:xfrm flipV="1">
            <a:off x="9080772" y="4067614"/>
            <a:ext cx="1566515" cy="77326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31FCC8E-1755-F1B1-E11E-BABF7B01410A}"/>
              </a:ext>
            </a:extLst>
          </p:cNvPr>
          <p:cNvGrpSpPr/>
          <p:nvPr/>
        </p:nvGrpSpPr>
        <p:grpSpPr>
          <a:xfrm>
            <a:off x="9662549" y="3097995"/>
            <a:ext cx="1969476" cy="969619"/>
            <a:chOff x="4200723" y="3821217"/>
            <a:chExt cx="1969476" cy="9696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4AD11D-73A5-975B-9E4C-EC5235DA0DB7}"/>
                </a:ext>
              </a:extLst>
            </p:cNvPr>
            <p:cNvSpPr/>
            <p:nvPr/>
          </p:nvSpPr>
          <p:spPr>
            <a:xfrm>
              <a:off x="4347261" y="3929211"/>
              <a:ext cx="1673297" cy="7536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Dice Roll Result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D4121D-2AD8-739A-74F4-10B423DE99C3}"/>
                </a:ext>
              </a:extLst>
            </p:cNvPr>
            <p:cNvSpPr/>
            <p:nvPr/>
          </p:nvSpPr>
          <p:spPr>
            <a:xfrm>
              <a:off x="4200723" y="3821217"/>
              <a:ext cx="1969476" cy="9696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380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821088-67FA-04A3-785C-7493A84B8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17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E0505-511A-AF88-8642-F3192B56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5313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Evaluate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8080F-C428-D2F9-ABD2-B8C5312E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5312"/>
            <a:ext cx="6186971" cy="8957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MBSE involves selecting the right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Option 1:  risk framework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C4FC9B-8DC6-1077-FF71-FB215BAB1949}"/>
              </a:ext>
            </a:extLst>
          </p:cNvPr>
          <p:cNvGrpSpPr/>
          <p:nvPr/>
        </p:nvGrpSpPr>
        <p:grpSpPr>
          <a:xfrm>
            <a:off x="7663669" y="365125"/>
            <a:ext cx="4464050" cy="6225654"/>
            <a:chOff x="7461250" y="365125"/>
            <a:chExt cx="4464050" cy="62256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9FD0DC-3BC9-B0A7-4FAB-F918901AB3FE}"/>
                </a:ext>
              </a:extLst>
            </p:cNvPr>
            <p:cNvSpPr/>
            <p:nvPr/>
          </p:nvSpPr>
          <p:spPr>
            <a:xfrm>
              <a:off x="7461250" y="365125"/>
              <a:ext cx="4464050" cy="62256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7B467F-A6CB-07BB-2201-131C6D7DE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5734" y="365125"/>
              <a:ext cx="4216362" cy="62256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8C86C-354C-0572-6694-B61D50FE9137}"/>
              </a:ext>
            </a:extLst>
          </p:cNvPr>
          <p:cNvGrpSpPr/>
          <p:nvPr/>
        </p:nvGrpSpPr>
        <p:grpSpPr>
          <a:xfrm>
            <a:off x="209550" y="3197931"/>
            <a:ext cx="2838450" cy="2105138"/>
            <a:chOff x="603250" y="3257550"/>
            <a:chExt cx="2838450" cy="210513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88553B-42BC-AFE1-9B72-BE5A48DA3A3A}"/>
                </a:ext>
              </a:extLst>
            </p:cNvPr>
            <p:cNvSpPr/>
            <p:nvPr/>
          </p:nvSpPr>
          <p:spPr>
            <a:xfrm>
              <a:off x="603250" y="3257550"/>
              <a:ext cx="2838450" cy="210513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22D638-A3BA-66E4-04E3-0A6AAB27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120" y="3296039"/>
              <a:ext cx="2704911" cy="201306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52922C-ABD6-8170-7E3B-CDF0155947CF}"/>
              </a:ext>
            </a:extLst>
          </p:cNvPr>
          <p:cNvGrpSpPr/>
          <p:nvPr/>
        </p:nvGrpSpPr>
        <p:grpSpPr>
          <a:xfrm>
            <a:off x="3061969" y="2873998"/>
            <a:ext cx="4587731" cy="2745075"/>
            <a:chOff x="3219450" y="2927350"/>
            <a:chExt cx="4587731" cy="27450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E96048-41F9-D27F-CAFC-E8B4C5CE5841}"/>
                </a:ext>
              </a:extLst>
            </p:cNvPr>
            <p:cNvSpPr/>
            <p:nvPr/>
          </p:nvSpPr>
          <p:spPr>
            <a:xfrm>
              <a:off x="3219450" y="2927350"/>
              <a:ext cx="4573173" cy="2743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3D5D58-74C9-2BA8-70EB-16F6A9CD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9753" y="2930749"/>
              <a:ext cx="4567428" cy="2741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8C9A4B7-6354-7B60-6B8B-735EA807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14AD2A-604A-EB8B-A89D-B07E463DE7D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353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Evaluate Uncertainty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E4E401-9C55-CA5D-DF86-DC21EBB4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5312"/>
            <a:ext cx="6186971" cy="14480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MBSE involves selecting the right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Option 2:  Discrete Event Simulation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81B0442-E5A3-1592-702B-D4058E649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691232"/>
              </p:ext>
            </p:extLst>
          </p:nvPr>
        </p:nvGraphicFramePr>
        <p:xfrm>
          <a:off x="6726413" y="36485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2E5B0CA-E493-92E2-3A11-69060DB00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43091"/>
            <a:ext cx="36703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8C9A4B7-6354-7B60-6B8B-735EA807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14AD2A-604A-EB8B-A89D-B07E463DE7D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353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Evaluate Uncertainty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E4E401-9C55-CA5D-DF86-DC21EBB4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5312"/>
            <a:ext cx="6186971" cy="14480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MBSE involves selecting the right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Option 2:  Discrete Event Simulation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0A46C3C-00A7-241A-D95B-E81EC94358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085951"/>
              </p:ext>
            </p:extLst>
          </p:nvPr>
        </p:nvGraphicFramePr>
        <p:xfrm>
          <a:off x="6726413" y="36485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D1DBBA4-D65D-0608-D4BA-8049D6569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43091"/>
            <a:ext cx="36703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ascading streams of numbers and symbols enveloped the ai avatar as it  harnessed the power of data | Premium AI-generated image">
            <a:extLst>
              <a:ext uri="{FF2B5EF4-FFF2-40B4-BE49-F238E27FC236}">
                <a16:creationId xmlns:a16="http://schemas.microsoft.com/office/drawing/2014/main" id="{1D0C4B81-415B-C5F5-18F5-157FF67A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CC113D0-096A-395B-798F-15B8F699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Monte Carlo Simulation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EC527-3677-0582-4B07-68E5EF39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How is it different from Discrete Event Simulation?</a:t>
            </a:r>
          </a:p>
          <a:p>
            <a:r>
              <a:rPr lang="en-US" sz="2000">
                <a:solidFill>
                  <a:schemeClr val="bg1"/>
                </a:solidFill>
              </a:rPr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33894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682</Words>
  <Application>Microsoft Office PowerPoint</Application>
  <PresentationFormat>Widescreen</PresentationFormat>
  <Paragraphs>142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 Math</vt:lpstr>
      <vt:lpstr>Office Theme</vt:lpstr>
      <vt:lpstr>Monte Carlo Simulation</vt:lpstr>
      <vt:lpstr>Overview</vt:lpstr>
      <vt:lpstr>Model-Based Systems Engineering</vt:lpstr>
      <vt:lpstr>A Simple Architecture:  The Craps Table</vt:lpstr>
      <vt:lpstr>The Analytic Model</vt:lpstr>
      <vt:lpstr>Evaluate Uncertainty</vt:lpstr>
      <vt:lpstr>PowerPoint Presentation</vt:lpstr>
      <vt:lpstr>PowerPoint Presentation</vt:lpstr>
      <vt:lpstr>Monte Carlo Simulation</vt:lpstr>
      <vt:lpstr>Monte Carlo Simulation</vt:lpstr>
      <vt:lpstr>A Monte Carlo Simulation Example</vt:lpstr>
      <vt:lpstr>Architectural Model</vt:lpstr>
      <vt:lpstr>Defining a Collision</vt:lpstr>
      <vt:lpstr>Anatomy of a Collision</vt:lpstr>
      <vt:lpstr>Collecting Data</vt:lpstr>
      <vt:lpstr>Distribution Fitting</vt:lpstr>
      <vt:lpstr>Running the Simulation</vt:lpstr>
      <vt:lpstr>Running the Simulation</vt:lpstr>
      <vt:lpstr>Running the Simulation</vt:lpstr>
      <vt:lpstr>Example Results</vt:lpstr>
      <vt:lpstr>Example Results</vt:lpstr>
      <vt:lpstr>Monte Carlo Simulation in SMS</vt:lpstr>
      <vt:lpstr>Questions, Discussion</vt:lpstr>
      <vt:lpstr>PowerPoint Presentation</vt:lpstr>
      <vt:lpstr>Testing a Random Number Algorithm</vt:lpstr>
    </vt:vector>
  </TitlesOfParts>
  <Company>Bell Consultants,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 Carlo Simulation</dc:title>
  <dc:creator>Alan Bell</dc:creator>
  <cp:keywords>Simulation, risk management</cp:keywords>
  <cp:lastModifiedBy>Alan Bell</cp:lastModifiedBy>
  <cp:revision>25</cp:revision>
  <dcterms:created xsi:type="dcterms:W3CDTF">2024-09-27T13:31:53Z</dcterms:created>
  <dcterms:modified xsi:type="dcterms:W3CDTF">2024-11-07T15:14:27Z</dcterms:modified>
  <cp:category>Safety</cp:category>
</cp:coreProperties>
</file>